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9"/>
  </p:notesMasterIdLst>
  <p:sldIdLst>
    <p:sldId id="257" r:id="rId2"/>
    <p:sldId id="259" r:id="rId3"/>
    <p:sldId id="339" r:id="rId4"/>
    <p:sldId id="324" r:id="rId5"/>
    <p:sldId id="325" r:id="rId6"/>
    <p:sldId id="336" r:id="rId7"/>
    <p:sldId id="326" r:id="rId8"/>
    <p:sldId id="327" r:id="rId9"/>
    <p:sldId id="319" r:id="rId10"/>
    <p:sldId id="263" r:id="rId11"/>
    <p:sldId id="273" r:id="rId12"/>
    <p:sldId id="320" r:id="rId13"/>
    <p:sldId id="328" r:id="rId14"/>
    <p:sldId id="329" r:id="rId15"/>
    <p:sldId id="335" r:id="rId16"/>
    <p:sldId id="330" r:id="rId17"/>
    <p:sldId id="331" r:id="rId18"/>
    <p:sldId id="332" r:id="rId19"/>
    <p:sldId id="321" r:id="rId20"/>
    <p:sldId id="340" r:id="rId21"/>
    <p:sldId id="341" r:id="rId22"/>
    <p:sldId id="337" r:id="rId23"/>
    <p:sldId id="338" r:id="rId24"/>
    <p:sldId id="342" r:id="rId25"/>
    <p:sldId id="264" r:id="rId26"/>
    <p:sldId id="265" r:id="rId27"/>
    <p:sldId id="266" r:id="rId28"/>
    <p:sldId id="267" r:id="rId29"/>
    <p:sldId id="269" r:id="rId30"/>
    <p:sldId id="270" r:id="rId31"/>
    <p:sldId id="313" r:id="rId32"/>
    <p:sldId id="276" r:id="rId33"/>
    <p:sldId id="277" r:id="rId34"/>
    <p:sldId id="315"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94660"/>
  </p:normalViewPr>
  <p:slideViewPr>
    <p:cSldViewPr snapToGrid="0">
      <p:cViewPr varScale="1">
        <p:scale>
          <a:sx n="87" d="100"/>
          <a:sy n="87" d="100"/>
        </p:scale>
        <p:origin x="-60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6A3053-5AEA-46FE-8F15-9E8EEF571331}" type="doc">
      <dgm:prSet loTypeId="urn:microsoft.com/office/officeart/2005/8/layout/hierarchy1" loCatId="hierarchy" qsTypeId="urn:microsoft.com/office/officeart/2005/8/quickstyle/3d4" qsCatId="3D" csTypeId="urn:microsoft.com/office/officeart/2005/8/colors/accent1_2" csCatId="accent1" phldr="1"/>
      <dgm:spPr/>
      <dgm:t>
        <a:bodyPr/>
        <a:lstStyle/>
        <a:p>
          <a:endParaRPr lang="en-US"/>
        </a:p>
      </dgm:t>
    </dgm:pt>
    <dgm:pt modelId="{1A5561B7-3492-4909-A550-C22193D761EA}">
      <dgm:prSet phldrT="[Text]" custT="1"/>
      <dgm:spPr/>
      <dgm:t>
        <a:bodyPr/>
        <a:lstStyle/>
        <a:p>
          <a:r>
            <a:rPr lang="en-US" sz="2800" dirty="0"/>
            <a:t>Top </a:t>
          </a:r>
          <a:r>
            <a:rPr lang="en-US" sz="2800" dirty="0" smtClean="0"/>
            <a:t>Module</a:t>
          </a:r>
        </a:p>
        <a:p>
          <a:r>
            <a:rPr lang="en-US" sz="2400" dirty="0" smtClean="0"/>
            <a:t>(Main </a:t>
          </a:r>
          <a:r>
            <a:rPr lang="en-US" sz="2400" dirty="0" err="1" smtClean="0"/>
            <a:t>uart_tx</a:t>
          </a:r>
          <a:r>
            <a:rPr lang="en-US" sz="2400" dirty="0" smtClean="0"/>
            <a:t>)</a:t>
          </a:r>
          <a:endParaRPr lang="en-US" sz="2400" dirty="0"/>
        </a:p>
      </dgm:t>
    </dgm:pt>
    <dgm:pt modelId="{95B471FE-393D-4019-A307-FCD7D95CE88F}" type="parTrans" cxnId="{7C53C717-B289-4BC8-8486-6ECC7C3E4CDC}">
      <dgm:prSet/>
      <dgm:spPr/>
      <dgm:t>
        <a:bodyPr/>
        <a:lstStyle/>
        <a:p>
          <a:endParaRPr lang="en-US"/>
        </a:p>
      </dgm:t>
    </dgm:pt>
    <dgm:pt modelId="{747EB2FE-4702-402C-BD91-0E950B9DB1BE}" type="sibTrans" cxnId="{7C53C717-B289-4BC8-8486-6ECC7C3E4CDC}">
      <dgm:prSet/>
      <dgm:spPr/>
      <dgm:t>
        <a:bodyPr/>
        <a:lstStyle/>
        <a:p>
          <a:endParaRPr lang="en-US"/>
        </a:p>
      </dgm:t>
    </dgm:pt>
    <dgm:pt modelId="{B506B254-C449-4390-9FB1-DCD08D7CA8E6}">
      <dgm:prSet phldrT="[Text]"/>
      <dgm:spPr/>
      <dgm:t>
        <a:bodyPr/>
        <a:lstStyle/>
        <a:p>
          <a:r>
            <a:rPr lang="en-US" dirty="0"/>
            <a:t>Parity </a:t>
          </a:r>
        </a:p>
      </dgm:t>
    </dgm:pt>
    <dgm:pt modelId="{D33693FF-AF7C-4B67-87B4-7887A6D6F600}" type="parTrans" cxnId="{A1FD317F-68D3-4799-9C48-48E0F4F087A8}">
      <dgm:prSet/>
      <dgm:spPr/>
      <dgm:t>
        <a:bodyPr/>
        <a:lstStyle/>
        <a:p>
          <a:endParaRPr lang="en-US"/>
        </a:p>
      </dgm:t>
    </dgm:pt>
    <dgm:pt modelId="{DB85B445-BE1B-46C8-841D-B59E167BF256}" type="sibTrans" cxnId="{A1FD317F-68D3-4799-9C48-48E0F4F087A8}">
      <dgm:prSet/>
      <dgm:spPr/>
      <dgm:t>
        <a:bodyPr/>
        <a:lstStyle/>
        <a:p>
          <a:endParaRPr lang="en-US"/>
        </a:p>
      </dgm:t>
    </dgm:pt>
    <dgm:pt modelId="{C0A3B931-AC60-43FE-B507-6438C6031FB5}">
      <dgm:prSet phldrT="[Text]"/>
      <dgm:spPr/>
      <dgm:t>
        <a:bodyPr/>
        <a:lstStyle/>
        <a:p>
          <a:r>
            <a:rPr lang="en-US" dirty="0"/>
            <a:t>Frame </a:t>
          </a:r>
          <a:r>
            <a:rPr lang="en-US" dirty="0" smtClean="0"/>
            <a:t>generator</a:t>
          </a:r>
          <a:endParaRPr lang="en-US" dirty="0"/>
        </a:p>
      </dgm:t>
    </dgm:pt>
    <dgm:pt modelId="{94A37AAA-BF59-4B58-BC92-181D4259BBAE}" type="parTrans" cxnId="{C9D9D1AA-8369-4399-924D-778C48A6BEFA}">
      <dgm:prSet/>
      <dgm:spPr/>
      <dgm:t>
        <a:bodyPr/>
        <a:lstStyle/>
        <a:p>
          <a:endParaRPr lang="en-US"/>
        </a:p>
      </dgm:t>
    </dgm:pt>
    <dgm:pt modelId="{8B59E026-599B-47D4-A5F7-3E7AE321AF62}" type="sibTrans" cxnId="{C9D9D1AA-8369-4399-924D-778C48A6BEFA}">
      <dgm:prSet/>
      <dgm:spPr/>
      <dgm:t>
        <a:bodyPr/>
        <a:lstStyle/>
        <a:p>
          <a:endParaRPr lang="en-US"/>
        </a:p>
      </dgm:t>
    </dgm:pt>
    <dgm:pt modelId="{A13072CF-B194-4BC8-A45E-A0357079965D}">
      <dgm:prSet/>
      <dgm:spPr/>
      <dgm:t>
        <a:bodyPr/>
        <a:lstStyle/>
        <a:p>
          <a:r>
            <a:rPr lang="en-US" dirty="0"/>
            <a:t>Baud </a:t>
          </a:r>
          <a:r>
            <a:rPr lang="en-US" dirty="0" smtClean="0"/>
            <a:t>generator</a:t>
          </a:r>
          <a:endParaRPr lang="en-US" dirty="0"/>
        </a:p>
      </dgm:t>
    </dgm:pt>
    <dgm:pt modelId="{4DFD2876-60ED-4F9A-9F91-538A7EA080AA}" type="parTrans" cxnId="{0D78C71D-2C35-4BEA-AA75-807F4C0A8E0B}">
      <dgm:prSet/>
      <dgm:spPr/>
      <dgm:t>
        <a:bodyPr/>
        <a:lstStyle/>
        <a:p>
          <a:endParaRPr lang="en-US"/>
        </a:p>
      </dgm:t>
    </dgm:pt>
    <dgm:pt modelId="{2FBC56F1-191C-4621-9D43-E9A7E20861FF}" type="sibTrans" cxnId="{0D78C71D-2C35-4BEA-AA75-807F4C0A8E0B}">
      <dgm:prSet/>
      <dgm:spPr/>
      <dgm:t>
        <a:bodyPr/>
        <a:lstStyle/>
        <a:p>
          <a:endParaRPr lang="en-US"/>
        </a:p>
      </dgm:t>
    </dgm:pt>
    <dgm:pt modelId="{307B1531-07D1-40B7-B99B-9E85D9E03D25}">
      <dgm:prSet/>
      <dgm:spPr/>
      <dgm:t>
        <a:bodyPr/>
        <a:lstStyle/>
        <a:p>
          <a:r>
            <a:rPr lang="en-US" dirty="0"/>
            <a:t>PISO</a:t>
          </a:r>
        </a:p>
      </dgm:t>
    </dgm:pt>
    <dgm:pt modelId="{2F50E2F5-9B64-4D8C-BAB1-7F8AF0AB6B51}" type="parTrans" cxnId="{CA35D7EE-187E-443E-B58D-AF40DE39914A}">
      <dgm:prSet/>
      <dgm:spPr/>
      <dgm:t>
        <a:bodyPr/>
        <a:lstStyle/>
        <a:p>
          <a:endParaRPr lang="en-US"/>
        </a:p>
      </dgm:t>
    </dgm:pt>
    <dgm:pt modelId="{8FC64739-8FBA-467B-B3C9-9FF691E51FA1}" type="sibTrans" cxnId="{CA35D7EE-187E-443E-B58D-AF40DE39914A}">
      <dgm:prSet/>
      <dgm:spPr/>
      <dgm:t>
        <a:bodyPr/>
        <a:lstStyle/>
        <a:p>
          <a:endParaRPr lang="en-US"/>
        </a:p>
      </dgm:t>
    </dgm:pt>
    <dgm:pt modelId="{FF981190-23E3-4C0A-8275-CEDA5A5846FE}" type="pres">
      <dgm:prSet presAssocID="{E86A3053-5AEA-46FE-8F15-9E8EEF571331}" presName="hierChild1" presStyleCnt="0">
        <dgm:presLayoutVars>
          <dgm:chPref val="1"/>
          <dgm:dir/>
          <dgm:animOne val="branch"/>
          <dgm:animLvl val="lvl"/>
          <dgm:resizeHandles/>
        </dgm:presLayoutVars>
      </dgm:prSet>
      <dgm:spPr/>
      <dgm:t>
        <a:bodyPr/>
        <a:lstStyle/>
        <a:p>
          <a:endParaRPr lang="en-US"/>
        </a:p>
      </dgm:t>
    </dgm:pt>
    <dgm:pt modelId="{EB9EA98D-4FF0-4787-BACA-A6D615BECE5A}" type="pres">
      <dgm:prSet presAssocID="{1A5561B7-3492-4909-A550-C22193D761EA}" presName="hierRoot1" presStyleCnt="0"/>
      <dgm:spPr/>
    </dgm:pt>
    <dgm:pt modelId="{4441EDDD-1B57-4B01-871A-F37919C4AC67}" type="pres">
      <dgm:prSet presAssocID="{1A5561B7-3492-4909-A550-C22193D761EA}" presName="composite" presStyleCnt="0"/>
      <dgm:spPr/>
    </dgm:pt>
    <dgm:pt modelId="{27B9390D-0862-4192-8EB4-794D2E88BFC6}" type="pres">
      <dgm:prSet presAssocID="{1A5561B7-3492-4909-A550-C22193D761EA}" presName="background" presStyleLbl="node0" presStyleIdx="0" presStyleCnt="1"/>
      <dgm:spPr/>
    </dgm:pt>
    <dgm:pt modelId="{A62D1BD3-7BF1-4E67-ABDF-E4A05793D050}" type="pres">
      <dgm:prSet presAssocID="{1A5561B7-3492-4909-A550-C22193D761EA}" presName="text" presStyleLbl="fgAcc0" presStyleIdx="0" presStyleCnt="1" custLinFactNeighborX="-5163" custLinFactNeighborY="-9033">
        <dgm:presLayoutVars>
          <dgm:chPref val="3"/>
        </dgm:presLayoutVars>
      </dgm:prSet>
      <dgm:spPr/>
      <dgm:t>
        <a:bodyPr/>
        <a:lstStyle/>
        <a:p>
          <a:endParaRPr lang="en-US"/>
        </a:p>
      </dgm:t>
    </dgm:pt>
    <dgm:pt modelId="{B4C73252-F4C6-4B26-B1C7-6F11784C95C8}" type="pres">
      <dgm:prSet presAssocID="{1A5561B7-3492-4909-A550-C22193D761EA}" presName="hierChild2" presStyleCnt="0"/>
      <dgm:spPr/>
    </dgm:pt>
    <dgm:pt modelId="{A5A6B55B-2E49-44E2-BF3B-6A80BFE51046}" type="pres">
      <dgm:prSet presAssocID="{D33693FF-AF7C-4B67-87B4-7887A6D6F600}" presName="Name10" presStyleLbl="parChTrans1D2" presStyleIdx="0" presStyleCnt="4"/>
      <dgm:spPr/>
      <dgm:t>
        <a:bodyPr/>
        <a:lstStyle/>
        <a:p>
          <a:endParaRPr lang="en-US"/>
        </a:p>
      </dgm:t>
    </dgm:pt>
    <dgm:pt modelId="{EB799CD5-CFC2-4C8E-908A-D7C05C216168}" type="pres">
      <dgm:prSet presAssocID="{B506B254-C449-4390-9FB1-DCD08D7CA8E6}" presName="hierRoot2" presStyleCnt="0"/>
      <dgm:spPr/>
    </dgm:pt>
    <dgm:pt modelId="{412139BB-0998-47FE-8EEA-4B16F1064B94}" type="pres">
      <dgm:prSet presAssocID="{B506B254-C449-4390-9FB1-DCD08D7CA8E6}" presName="composite2" presStyleCnt="0"/>
      <dgm:spPr/>
    </dgm:pt>
    <dgm:pt modelId="{FD7AD2A7-4F1C-454C-8364-11DAE1A594DC}" type="pres">
      <dgm:prSet presAssocID="{B506B254-C449-4390-9FB1-DCD08D7CA8E6}" presName="background2" presStyleLbl="node2" presStyleIdx="0" presStyleCnt="4"/>
      <dgm:spPr/>
    </dgm:pt>
    <dgm:pt modelId="{05C12402-334D-4E0A-9865-1F9C5066452D}" type="pres">
      <dgm:prSet presAssocID="{B506B254-C449-4390-9FB1-DCD08D7CA8E6}" presName="text2" presStyleLbl="fgAcc2" presStyleIdx="0" presStyleCnt="4">
        <dgm:presLayoutVars>
          <dgm:chPref val="3"/>
        </dgm:presLayoutVars>
      </dgm:prSet>
      <dgm:spPr/>
      <dgm:t>
        <a:bodyPr/>
        <a:lstStyle/>
        <a:p>
          <a:endParaRPr lang="en-US"/>
        </a:p>
      </dgm:t>
    </dgm:pt>
    <dgm:pt modelId="{018AFA96-94C2-4F26-9448-A271D750CD5A}" type="pres">
      <dgm:prSet presAssocID="{B506B254-C449-4390-9FB1-DCD08D7CA8E6}" presName="hierChild3" presStyleCnt="0"/>
      <dgm:spPr/>
    </dgm:pt>
    <dgm:pt modelId="{C3D73C57-AD2C-459E-9CAF-E1A5D3BA13BF}" type="pres">
      <dgm:prSet presAssocID="{94A37AAA-BF59-4B58-BC92-181D4259BBAE}" presName="Name10" presStyleLbl="parChTrans1D2" presStyleIdx="1" presStyleCnt="4"/>
      <dgm:spPr/>
      <dgm:t>
        <a:bodyPr/>
        <a:lstStyle/>
        <a:p>
          <a:endParaRPr lang="en-US"/>
        </a:p>
      </dgm:t>
    </dgm:pt>
    <dgm:pt modelId="{C7ED9CFE-2A77-4DE1-9BD2-BC592EE33DD8}" type="pres">
      <dgm:prSet presAssocID="{C0A3B931-AC60-43FE-B507-6438C6031FB5}" presName="hierRoot2" presStyleCnt="0"/>
      <dgm:spPr/>
    </dgm:pt>
    <dgm:pt modelId="{53FA0152-ABDD-4EFD-9BC8-DABB70B1D34E}" type="pres">
      <dgm:prSet presAssocID="{C0A3B931-AC60-43FE-B507-6438C6031FB5}" presName="composite2" presStyleCnt="0"/>
      <dgm:spPr/>
    </dgm:pt>
    <dgm:pt modelId="{E25FC68A-6D61-4DFF-8EFD-EB2F1900F1C8}" type="pres">
      <dgm:prSet presAssocID="{C0A3B931-AC60-43FE-B507-6438C6031FB5}" presName="background2" presStyleLbl="node2" presStyleIdx="1" presStyleCnt="4"/>
      <dgm:spPr/>
    </dgm:pt>
    <dgm:pt modelId="{14EF063C-0C31-43F2-A913-2C945E3996EE}" type="pres">
      <dgm:prSet presAssocID="{C0A3B931-AC60-43FE-B507-6438C6031FB5}" presName="text2" presStyleLbl="fgAcc2" presStyleIdx="1" presStyleCnt="4">
        <dgm:presLayoutVars>
          <dgm:chPref val="3"/>
        </dgm:presLayoutVars>
      </dgm:prSet>
      <dgm:spPr/>
      <dgm:t>
        <a:bodyPr/>
        <a:lstStyle/>
        <a:p>
          <a:endParaRPr lang="en-US"/>
        </a:p>
      </dgm:t>
    </dgm:pt>
    <dgm:pt modelId="{88473A3A-8F57-47FE-9484-59AE238998B2}" type="pres">
      <dgm:prSet presAssocID="{C0A3B931-AC60-43FE-B507-6438C6031FB5}" presName="hierChild3" presStyleCnt="0"/>
      <dgm:spPr/>
    </dgm:pt>
    <dgm:pt modelId="{8396F920-085B-4CBB-8F67-FC1A88D7F943}" type="pres">
      <dgm:prSet presAssocID="{4DFD2876-60ED-4F9A-9F91-538A7EA080AA}" presName="Name10" presStyleLbl="parChTrans1D2" presStyleIdx="2" presStyleCnt="4"/>
      <dgm:spPr/>
      <dgm:t>
        <a:bodyPr/>
        <a:lstStyle/>
        <a:p>
          <a:endParaRPr lang="en-US"/>
        </a:p>
      </dgm:t>
    </dgm:pt>
    <dgm:pt modelId="{CC894956-D5E7-48EE-B43B-72C7AEBABAFF}" type="pres">
      <dgm:prSet presAssocID="{A13072CF-B194-4BC8-A45E-A0357079965D}" presName="hierRoot2" presStyleCnt="0"/>
      <dgm:spPr/>
    </dgm:pt>
    <dgm:pt modelId="{2DE7DB95-E1AC-4355-8173-FD72B889106C}" type="pres">
      <dgm:prSet presAssocID="{A13072CF-B194-4BC8-A45E-A0357079965D}" presName="composite2" presStyleCnt="0"/>
      <dgm:spPr/>
    </dgm:pt>
    <dgm:pt modelId="{45D51905-A28B-43C4-88EF-188B3A184C1C}" type="pres">
      <dgm:prSet presAssocID="{A13072CF-B194-4BC8-A45E-A0357079965D}" presName="background2" presStyleLbl="node2" presStyleIdx="2" presStyleCnt="4"/>
      <dgm:spPr/>
    </dgm:pt>
    <dgm:pt modelId="{5DCB1C33-C651-4D93-B7A0-233B74F45C7E}" type="pres">
      <dgm:prSet presAssocID="{A13072CF-B194-4BC8-A45E-A0357079965D}" presName="text2" presStyleLbl="fgAcc2" presStyleIdx="2" presStyleCnt="4">
        <dgm:presLayoutVars>
          <dgm:chPref val="3"/>
        </dgm:presLayoutVars>
      </dgm:prSet>
      <dgm:spPr/>
      <dgm:t>
        <a:bodyPr/>
        <a:lstStyle/>
        <a:p>
          <a:endParaRPr lang="en-US"/>
        </a:p>
      </dgm:t>
    </dgm:pt>
    <dgm:pt modelId="{5527343E-9FEB-4E1F-A571-CB947E8D2AE8}" type="pres">
      <dgm:prSet presAssocID="{A13072CF-B194-4BC8-A45E-A0357079965D}" presName="hierChild3" presStyleCnt="0"/>
      <dgm:spPr/>
    </dgm:pt>
    <dgm:pt modelId="{9E30FC3B-806C-4AEE-A9BB-B2A7692ACC72}" type="pres">
      <dgm:prSet presAssocID="{2F50E2F5-9B64-4D8C-BAB1-7F8AF0AB6B51}" presName="Name10" presStyleLbl="parChTrans1D2" presStyleIdx="3" presStyleCnt="4"/>
      <dgm:spPr/>
      <dgm:t>
        <a:bodyPr/>
        <a:lstStyle/>
        <a:p>
          <a:endParaRPr lang="en-US"/>
        </a:p>
      </dgm:t>
    </dgm:pt>
    <dgm:pt modelId="{829959AE-A9A4-4866-9140-B37DFF4BFE8A}" type="pres">
      <dgm:prSet presAssocID="{307B1531-07D1-40B7-B99B-9E85D9E03D25}" presName="hierRoot2" presStyleCnt="0"/>
      <dgm:spPr/>
    </dgm:pt>
    <dgm:pt modelId="{11FEE491-3B58-44FB-B9F9-87FF905C7A30}" type="pres">
      <dgm:prSet presAssocID="{307B1531-07D1-40B7-B99B-9E85D9E03D25}" presName="composite2" presStyleCnt="0"/>
      <dgm:spPr/>
    </dgm:pt>
    <dgm:pt modelId="{E64897C9-7ADF-4AD7-B549-C6BDA072D099}" type="pres">
      <dgm:prSet presAssocID="{307B1531-07D1-40B7-B99B-9E85D9E03D25}" presName="background2" presStyleLbl="node2" presStyleIdx="3" presStyleCnt="4"/>
      <dgm:spPr/>
    </dgm:pt>
    <dgm:pt modelId="{F1D8D297-326F-4FD4-A371-8D44EAC4163A}" type="pres">
      <dgm:prSet presAssocID="{307B1531-07D1-40B7-B99B-9E85D9E03D25}" presName="text2" presStyleLbl="fgAcc2" presStyleIdx="3" presStyleCnt="4">
        <dgm:presLayoutVars>
          <dgm:chPref val="3"/>
        </dgm:presLayoutVars>
      </dgm:prSet>
      <dgm:spPr/>
      <dgm:t>
        <a:bodyPr/>
        <a:lstStyle/>
        <a:p>
          <a:endParaRPr lang="en-US"/>
        </a:p>
      </dgm:t>
    </dgm:pt>
    <dgm:pt modelId="{13FAEEEC-D747-4B2E-B1CC-3B50373E9386}" type="pres">
      <dgm:prSet presAssocID="{307B1531-07D1-40B7-B99B-9E85D9E03D25}" presName="hierChild3" presStyleCnt="0"/>
      <dgm:spPr/>
    </dgm:pt>
  </dgm:ptLst>
  <dgm:cxnLst>
    <dgm:cxn modelId="{E63EC1BE-F60A-4D6C-BDDB-9306FE5F0691}" type="presOf" srcId="{94A37AAA-BF59-4B58-BC92-181D4259BBAE}" destId="{C3D73C57-AD2C-459E-9CAF-E1A5D3BA13BF}" srcOrd="0" destOrd="0" presId="urn:microsoft.com/office/officeart/2005/8/layout/hierarchy1"/>
    <dgm:cxn modelId="{C712EC88-361A-4C79-8827-02E993704F63}" type="presOf" srcId="{307B1531-07D1-40B7-B99B-9E85D9E03D25}" destId="{F1D8D297-326F-4FD4-A371-8D44EAC4163A}" srcOrd="0" destOrd="0" presId="urn:microsoft.com/office/officeart/2005/8/layout/hierarchy1"/>
    <dgm:cxn modelId="{C9D9D1AA-8369-4399-924D-778C48A6BEFA}" srcId="{1A5561B7-3492-4909-A550-C22193D761EA}" destId="{C0A3B931-AC60-43FE-B507-6438C6031FB5}" srcOrd="1" destOrd="0" parTransId="{94A37AAA-BF59-4B58-BC92-181D4259BBAE}" sibTransId="{8B59E026-599B-47D4-A5F7-3E7AE321AF62}"/>
    <dgm:cxn modelId="{027C6FA1-ED47-42C2-8E85-BA60851C6B67}" type="presOf" srcId="{2F50E2F5-9B64-4D8C-BAB1-7F8AF0AB6B51}" destId="{9E30FC3B-806C-4AEE-A9BB-B2A7692ACC72}" srcOrd="0" destOrd="0" presId="urn:microsoft.com/office/officeart/2005/8/layout/hierarchy1"/>
    <dgm:cxn modelId="{C4B30EE4-3407-4D27-9CAB-C413DBEEA8FF}" type="presOf" srcId="{1A5561B7-3492-4909-A550-C22193D761EA}" destId="{A62D1BD3-7BF1-4E67-ABDF-E4A05793D050}" srcOrd="0" destOrd="0" presId="urn:microsoft.com/office/officeart/2005/8/layout/hierarchy1"/>
    <dgm:cxn modelId="{2D1E511C-FF67-4E31-B7E9-6B4AE913D648}" type="presOf" srcId="{B506B254-C449-4390-9FB1-DCD08D7CA8E6}" destId="{05C12402-334D-4E0A-9865-1F9C5066452D}" srcOrd="0" destOrd="0" presId="urn:microsoft.com/office/officeart/2005/8/layout/hierarchy1"/>
    <dgm:cxn modelId="{2454D2A7-D2D1-43EF-B174-24B6AD9F2C57}" type="presOf" srcId="{A13072CF-B194-4BC8-A45E-A0357079965D}" destId="{5DCB1C33-C651-4D93-B7A0-233B74F45C7E}" srcOrd="0" destOrd="0" presId="urn:microsoft.com/office/officeart/2005/8/layout/hierarchy1"/>
    <dgm:cxn modelId="{690E354C-4D1F-441C-9FB9-73F5F461D158}" type="presOf" srcId="{C0A3B931-AC60-43FE-B507-6438C6031FB5}" destId="{14EF063C-0C31-43F2-A913-2C945E3996EE}" srcOrd="0" destOrd="0" presId="urn:microsoft.com/office/officeart/2005/8/layout/hierarchy1"/>
    <dgm:cxn modelId="{C2DCD919-DE06-4A68-809F-5F416EAFDABD}" type="presOf" srcId="{E86A3053-5AEA-46FE-8F15-9E8EEF571331}" destId="{FF981190-23E3-4C0A-8275-CEDA5A5846FE}" srcOrd="0" destOrd="0" presId="urn:microsoft.com/office/officeart/2005/8/layout/hierarchy1"/>
    <dgm:cxn modelId="{0D78C71D-2C35-4BEA-AA75-807F4C0A8E0B}" srcId="{1A5561B7-3492-4909-A550-C22193D761EA}" destId="{A13072CF-B194-4BC8-A45E-A0357079965D}" srcOrd="2" destOrd="0" parTransId="{4DFD2876-60ED-4F9A-9F91-538A7EA080AA}" sibTransId="{2FBC56F1-191C-4621-9D43-E9A7E20861FF}"/>
    <dgm:cxn modelId="{7C53C717-B289-4BC8-8486-6ECC7C3E4CDC}" srcId="{E86A3053-5AEA-46FE-8F15-9E8EEF571331}" destId="{1A5561B7-3492-4909-A550-C22193D761EA}" srcOrd="0" destOrd="0" parTransId="{95B471FE-393D-4019-A307-FCD7D95CE88F}" sibTransId="{747EB2FE-4702-402C-BD91-0E950B9DB1BE}"/>
    <dgm:cxn modelId="{A1FD317F-68D3-4799-9C48-48E0F4F087A8}" srcId="{1A5561B7-3492-4909-A550-C22193D761EA}" destId="{B506B254-C449-4390-9FB1-DCD08D7CA8E6}" srcOrd="0" destOrd="0" parTransId="{D33693FF-AF7C-4B67-87B4-7887A6D6F600}" sibTransId="{DB85B445-BE1B-46C8-841D-B59E167BF256}"/>
    <dgm:cxn modelId="{CA35D7EE-187E-443E-B58D-AF40DE39914A}" srcId="{1A5561B7-3492-4909-A550-C22193D761EA}" destId="{307B1531-07D1-40B7-B99B-9E85D9E03D25}" srcOrd="3" destOrd="0" parTransId="{2F50E2F5-9B64-4D8C-BAB1-7F8AF0AB6B51}" sibTransId="{8FC64739-8FBA-467B-B3C9-9FF691E51FA1}"/>
    <dgm:cxn modelId="{225F3427-B779-4EB6-AA9C-C135B44A4FF5}" type="presOf" srcId="{D33693FF-AF7C-4B67-87B4-7887A6D6F600}" destId="{A5A6B55B-2E49-44E2-BF3B-6A80BFE51046}" srcOrd="0" destOrd="0" presId="urn:microsoft.com/office/officeart/2005/8/layout/hierarchy1"/>
    <dgm:cxn modelId="{C2AF9B95-D954-4C68-B9D7-1E5F57A42805}" type="presOf" srcId="{4DFD2876-60ED-4F9A-9F91-538A7EA080AA}" destId="{8396F920-085B-4CBB-8F67-FC1A88D7F943}" srcOrd="0" destOrd="0" presId="urn:microsoft.com/office/officeart/2005/8/layout/hierarchy1"/>
    <dgm:cxn modelId="{B91E691F-1117-4FC9-A896-3FFBF22CA08C}" type="presParOf" srcId="{FF981190-23E3-4C0A-8275-CEDA5A5846FE}" destId="{EB9EA98D-4FF0-4787-BACA-A6D615BECE5A}" srcOrd="0" destOrd="0" presId="urn:microsoft.com/office/officeart/2005/8/layout/hierarchy1"/>
    <dgm:cxn modelId="{B101CF4F-230F-4603-A5C5-20460AA1C919}" type="presParOf" srcId="{EB9EA98D-4FF0-4787-BACA-A6D615BECE5A}" destId="{4441EDDD-1B57-4B01-871A-F37919C4AC67}" srcOrd="0" destOrd="0" presId="urn:microsoft.com/office/officeart/2005/8/layout/hierarchy1"/>
    <dgm:cxn modelId="{C8E3B25E-3472-4790-AEF7-F3C7435D9B8C}" type="presParOf" srcId="{4441EDDD-1B57-4B01-871A-F37919C4AC67}" destId="{27B9390D-0862-4192-8EB4-794D2E88BFC6}" srcOrd="0" destOrd="0" presId="urn:microsoft.com/office/officeart/2005/8/layout/hierarchy1"/>
    <dgm:cxn modelId="{E5517861-A466-43A1-B647-DC370674673A}" type="presParOf" srcId="{4441EDDD-1B57-4B01-871A-F37919C4AC67}" destId="{A62D1BD3-7BF1-4E67-ABDF-E4A05793D050}" srcOrd="1" destOrd="0" presId="urn:microsoft.com/office/officeart/2005/8/layout/hierarchy1"/>
    <dgm:cxn modelId="{455C09EE-66D4-4EB6-83F5-3255ED40E3A5}" type="presParOf" srcId="{EB9EA98D-4FF0-4787-BACA-A6D615BECE5A}" destId="{B4C73252-F4C6-4B26-B1C7-6F11784C95C8}" srcOrd="1" destOrd="0" presId="urn:microsoft.com/office/officeart/2005/8/layout/hierarchy1"/>
    <dgm:cxn modelId="{3C5DB74E-AF01-4060-9E4A-DEA3C1FA2C01}" type="presParOf" srcId="{B4C73252-F4C6-4B26-B1C7-6F11784C95C8}" destId="{A5A6B55B-2E49-44E2-BF3B-6A80BFE51046}" srcOrd="0" destOrd="0" presId="urn:microsoft.com/office/officeart/2005/8/layout/hierarchy1"/>
    <dgm:cxn modelId="{5F78B6C7-9972-4FD6-941B-519D96BC4F5D}" type="presParOf" srcId="{B4C73252-F4C6-4B26-B1C7-6F11784C95C8}" destId="{EB799CD5-CFC2-4C8E-908A-D7C05C216168}" srcOrd="1" destOrd="0" presId="urn:microsoft.com/office/officeart/2005/8/layout/hierarchy1"/>
    <dgm:cxn modelId="{A7F40118-9AC9-4A01-BC1C-9B2473097FA1}" type="presParOf" srcId="{EB799CD5-CFC2-4C8E-908A-D7C05C216168}" destId="{412139BB-0998-47FE-8EEA-4B16F1064B94}" srcOrd="0" destOrd="0" presId="urn:microsoft.com/office/officeart/2005/8/layout/hierarchy1"/>
    <dgm:cxn modelId="{9468EB4D-AC18-4A1F-A102-42777853B3C0}" type="presParOf" srcId="{412139BB-0998-47FE-8EEA-4B16F1064B94}" destId="{FD7AD2A7-4F1C-454C-8364-11DAE1A594DC}" srcOrd="0" destOrd="0" presId="urn:microsoft.com/office/officeart/2005/8/layout/hierarchy1"/>
    <dgm:cxn modelId="{07B832E0-92C2-432D-89B1-C3BB8D98DD97}" type="presParOf" srcId="{412139BB-0998-47FE-8EEA-4B16F1064B94}" destId="{05C12402-334D-4E0A-9865-1F9C5066452D}" srcOrd="1" destOrd="0" presId="urn:microsoft.com/office/officeart/2005/8/layout/hierarchy1"/>
    <dgm:cxn modelId="{EBB5CEE7-1E52-44F4-8E75-7C1A4B281617}" type="presParOf" srcId="{EB799CD5-CFC2-4C8E-908A-D7C05C216168}" destId="{018AFA96-94C2-4F26-9448-A271D750CD5A}" srcOrd="1" destOrd="0" presId="urn:microsoft.com/office/officeart/2005/8/layout/hierarchy1"/>
    <dgm:cxn modelId="{2CB2D47E-9C72-4DAC-812A-85CEBABBA908}" type="presParOf" srcId="{B4C73252-F4C6-4B26-B1C7-6F11784C95C8}" destId="{C3D73C57-AD2C-459E-9CAF-E1A5D3BA13BF}" srcOrd="2" destOrd="0" presId="urn:microsoft.com/office/officeart/2005/8/layout/hierarchy1"/>
    <dgm:cxn modelId="{B2503F22-901E-4A84-8A99-A7236B9A68C5}" type="presParOf" srcId="{B4C73252-F4C6-4B26-B1C7-6F11784C95C8}" destId="{C7ED9CFE-2A77-4DE1-9BD2-BC592EE33DD8}" srcOrd="3" destOrd="0" presId="urn:microsoft.com/office/officeart/2005/8/layout/hierarchy1"/>
    <dgm:cxn modelId="{C4B31009-80ED-416F-93CE-48464A818BDD}" type="presParOf" srcId="{C7ED9CFE-2A77-4DE1-9BD2-BC592EE33DD8}" destId="{53FA0152-ABDD-4EFD-9BC8-DABB70B1D34E}" srcOrd="0" destOrd="0" presId="urn:microsoft.com/office/officeart/2005/8/layout/hierarchy1"/>
    <dgm:cxn modelId="{A431AF3A-EB34-455D-AC0B-69F75431E687}" type="presParOf" srcId="{53FA0152-ABDD-4EFD-9BC8-DABB70B1D34E}" destId="{E25FC68A-6D61-4DFF-8EFD-EB2F1900F1C8}" srcOrd="0" destOrd="0" presId="urn:microsoft.com/office/officeart/2005/8/layout/hierarchy1"/>
    <dgm:cxn modelId="{FB34289E-AD86-4EF6-AA2E-A4471D99D62D}" type="presParOf" srcId="{53FA0152-ABDD-4EFD-9BC8-DABB70B1D34E}" destId="{14EF063C-0C31-43F2-A913-2C945E3996EE}" srcOrd="1" destOrd="0" presId="urn:microsoft.com/office/officeart/2005/8/layout/hierarchy1"/>
    <dgm:cxn modelId="{BAD1387A-C61E-4944-AFD5-18F356ABAECA}" type="presParOf" srcId="{C7ED9CFE-2A77-4DE1-9BD2-BC592EE33DD8}" destId="{88473A3A-8F57-47FE-9484-59AE238998B2}" srcOrd="1" destOrd="0" presId="urn:microsoft.com/office/officeart/2005/8/layout/hierarchy1"/>
    <dgm:cxn modelId="{24D7E05B-BDF8-46BC-8A89-D38002A96117}" type="presParOf" srcId="{B4C73252-F4C6-4B26-B1C7-6F11784C95C8}" destId="{8396F920-085B-4CBB-8F67-FC1A88D7F943}" srcOrd="4" destOrd="0" presId="urn:microsoft.com/office/officeart/2005/8/layout/hierarchy1"/>
    <dgm:cxn modelId="{650B4276-EE60-4BE2-91F4-583EFC68B012}" type="presParOf" srcId="{B4C73252-F4C6-4B26-B1C7-6F11784C95C8}" destId="{CC894956-D5E7-48EE-B43B-72C7AEBABAFF}" srcOrd="5" destOrd="0" presId="urn:microsoft.com/office/officeart/2005/8/layout/hierarchy1"/>
    <dgm:cxn modelId="{22F995F7-C135-4B55-B804-F6823F2DF53F}" type="presParOf" srcId="{CC894956-D5E7-48EE-B43B-72C7AEBABAFF}" destId="{2DE7DB95-E1AC-4355-8173-FD72B889106C}" srcOrd="0" destOrd="0" presId="urn:microsoft.com/office/officeart/2005/8/layout/hierarchy1"/>
    <dgm:cxn modelId="{C04F8341-F5CD-4B18-9CC2-CF12A9247532}" type="presParOf" srcId="{2DE7DB95-E1AC-4355-8173-FD72B889106C}" destId="{45D51905-A28B-43C4-88EF-188B3A184C1C}" srcOrd="0" destOrd="0" presId="urn:microsoft.com/office/officeart/2005/8/layout/hierarchy1"/>
    <dgm:cxn modelId="{FC8E969B-FB6D-4249-BF00-E8FC5C501DCE}" type="presParOf" srcId="{2DE7DB95-E1AC-4355-8173-FD72B889106C}" destId="{5DCB1C33-C651-4D93-B7A0-233B74F45C7E}" srcOrd="1" destOrd="0" presId="urn:microsoft.com/office/officeart/2005/8/layout/hierarchy1"/>
    <dgm:cxn modelId="{766DF377-6C5C-41EC-A7F5-CD8F1B8F585B}" type="presParOf" srcId="{CC894956-D5E7-48EE-B43B-72C7AEBABAFF}" destId="{5527343E-9FEB-4E1F-A571-CB947E8D2AE8}" srcOrd="1" destOrd="0" presId="urn:microsoft.com/office/officeart/2005/8/layout/hierarchy1"/>
    <dgm:cxn modelId="{733000C2-6EE5-435D-96E5-935A12614C24}" type="presParOf" srcId="{B4C73252-F4C6-4B26-B1C7-6F11784C95C8}" destId="{9E30FC3B-806C-4AEE-A9BB-B2A7692ACC72}" srcOrd="6" destOrd="0" presId="urn:microsoft.com/office/officeart/2005/8/layout/hierarchy1"/>
    <dgm:cxn modelId="{6B586436-BD06-46EC-9C76-2A13F22ABD90}" type="presParOf" srcId="{B4C73252-F4C6-4B26-B1C7-6F11784C95C8}" destId="{829959AE-A9A4-4866-9140-B37DFF4BFE8A}" srcOrd="7" destOrd="0" presId="urn:microsoft.com/office/officeart/2005/8/layout/hierarchy1"/>
    <dgm:cxn modelId="{BCAAED4F-5493-4B95-9CBD-3353A8F12F27}" type="presParOf" srcId="{829959AE-A9A4-4866-9140-B37DFF4BFE8A}" destId="{11FEE491-3B58-44FB-B9F9-87FF905C7A30}" srcOrd="0" destOrd="0" presId="urn:microsoft.com/office/officeart/2005/8/layout/hierarchy1"/>
    <dgm:cxn modelId="{7E33E7F4-E176-434F-A13C-B74445532733}" type="presParOf" srcId="{11FEE491-3B58-44FB-B9F9-87FF905C7A30}" destId="{E64897C9-7ADF-4AD7-B549-C6BDA072D099}" srcOrd="0" destOrd="0" presId="urn:microsoft.com/office/officeart/2005/8/layout/hierarchy1"/>
    <dgm:cxn modelId="{71F69B3E-2B36-43D9-98D8-656A2F6F776E}" type="presParOf" srcId="{11FEE491-3B58-44FB-B9F9-87FF905C7A30}" destId="{F1D8D297-326F-4FD4-A371-8D44EAC4163A}" srcOrd="1" destOrd="0" presId="urn:microsoft.com/office/officeart/2005/8/layout/hierarchy1"/>
    <dgm:cxn modelId="{4E201D53-3E98-4162-8C3D-45F40E0953B0}" type="presParOf" srcId="{829959AE-A9A4-4866-9140-B37DFF4BFE8A}" destId="{13FAEEEC-D747-4B2E-B1CC-3B50373E938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7C3FB9-26BE-43D7-9F39-9C0669C4349D}" type="doc">
      <dgm:prSet loTypeId="urn:microsoft.com/office/officeart/2005/8/layout/orgChart1" loCatId="hierarchy" qsTypeId="urn:microsoft.com/office/officeart/2005/8/quickstyle/3d4" qsCatId="3D" csTypeId="urn:microsoft.com/office/officeart/2005/8/colors/accent1_2" csCatId="accent1" phldr="1"/>
      <dgm:spPr/>
      <dgm:t>
        <a:bodyPr/>
        <a:lstStyle/>
        <a:p>
          <a:endParaRPr lang="en-US"/>
        </a:p>
      </dgm:t>
    </dgm:pt>
    <dgm:pt modelId="{73A929B0-586F-46AE-BFD2-9EEEFC125333}">
      <dgm:prSet phldrT="[Text]"/>
      <dgm:spPr/>
      <dgm:t>
        <a:bodyPr/>
        <a:lstStyle/>
        <a:p>
          <a:r>
            <a:rPr lang="en-US" dirty="0"/>
            <a:t>Parity Type</a:t>
          </a:r>
        </a:p>
      </dgm:t>
    </dgm:pt>
    <dgm:pt modelId="{787920BE-A1A2-4342-AAE9-92842965403E}" type="parTrans" cxnId="{F2773028-5203-44D6-A87A-312BA7F9955C}">
      <dgm:prSet/>
      <dgm:spPr/>
      <dgm:t>
        <a:bodyPr/>
        <a:lstStyle/>
        <a:p>
          <a:endParaRPr lang="en-US"/>
        </a:p>
      </dgm:t>
    </dgm:pt>
    <dgm:pt modelId="{4C1DEDF2-FCB3-456E-8FFB-9DBBF1714215}" type="sibTrans" cxnId="{F2773028-5203-44D6-A87A-312BA7F9955C}">
      <dgm:prSet/>
      <dgm:spPr/>
      <dgm:t>
        <a:bodyPr/>
        <a:lstStyle/>
        <a:p>
          <a:endParaRPr lang="en-US"/>
        </a:p>
      </dgm:t>
    </dgm:pt>
    <dgm:pt modelId="{DFF0B9B3-544B-435D-AB52-F24DC9D3ADB4}">
      <dgm:prSet phldrT="[Text]"/>
      <dgm:spPr/>
      <dgm:t>
        <a:bodyPr/>
        <a:lstStyle/>
        <a:p>
          <a:r>
            <a:rPr lang="en-US" dirty="0"/>
            <a:t>00</a:t>
          </a:r>
        </a:p>
      </dgm:t>
    </dgm:pt>
    <dgm:pt modelId="{846A5F9C-9BFC-4222-B316-080C1B6E13A5}" type="parTrans" cxnId="{7B43C3A3-1EB9-4CBF-8D32-FCE2D8CEA168}">
      <dgm:prSet/>
      <dgm:spPr/>
      <dgm:t>
        <a:bodyPr/>
        <a:lstStyle/>
        <a:p>
          <a:endParaRPr lang="en-US"/>
        </a:p>
      </dgm:t>
    </dgm:pt>
    <dgm:pt modelId="{7783D1F4-813D-4883-82D8-C7437B748C69}" type="sibTrans" cxnId="{7B43C3A3-1EB9-4CBF-8D32-FCE2D8CEA168}">
      <dgm:prSet/>
      <dgm:spPr/>
      <dgm:t>
        <a:bodyPr/>
        <a:lstStyle/>
        <a:p>
          <a:endParaRPr lang="en-US"/>
        </a:p>
      </dgm:t>
    </dgm:pt>
    <dgm:pt modelId="{9E3807C0-194D-4183-B424-A62825165D13}">
      <dgm:prSet phldrT="[Text]"/>
      <dgm:spPr/>
      <dgm:t>
        <a:bodyPr/>
        <a:lstStyle/>
        <a:p>
          <a:r>
            <a:rPr lang="en-US" dirty="0"/>
            <a:t>01</a:t>
          </a:r>
        </a:p>
      </dgm:t>
    </dgm:pt>
    <dgm:pt modelId="{7C7E0EFD-22A1-4C5D-9BBA-A9674F6F9F8A}" type="parTrans" cxnId="{2585B073-6F43-4086-93D0-6EE4E70157DC}">
      <dgm:prSet/>
      <dgm:spPr/>
      <dgm:t>
        <a:bodyPr/>
        <a:lstStyle/>
        <a:p>
          <a:endParaRPr lang="en-US"/>
        </a:p>
      </dgm:t>
    </dgm:pt>
    <dgm:pt modelId="{119B5E4F-4EE1-4DFB-BB20-B5A1B4D46AEA}" type="sibTrans" cxnId="{2585B073-6F43-4086-93D0-6EE4E70157DC}">
      <dgm:prSet/>
      <dgm:spPr/>
      <dgm:t>
        <a:bodyPr/>
        <a:lstStyle/>
        <a:p>
          <a:endParaRPr lang="en-US"/>
        </a:p>
      </dgm:t>
    </dgm:pt>
    <dgm:pt modelId="{A70145C9-64F7-469C-A08D-B193BF97649C}">
      <dgm:prSet phldrT="[Text]"/>
      <dgm:spPr/>
      <dgm:t>
        <a:bodyPr/>
        <a:lstStyle/>
        <a:p>
          <a:r>
            <a:rPr lang="en-US" dirty="0"/>
            <a:t>11</a:t>
          </a:r>
        </a:p>
      </dgm:t>
    </dgm:pt>
    <dgm:pt modelId="{5CD18E9B-B007-46BF-BAEE-F9101DA603DA}" type="parTrans" cxnId="{1B9C1095-6B8A-461C-9DF7-8ADC5582BA5E}">
      <dgm:prSet/>
      <dgm:spPr/>
      <dgm:t>
        <a:bodyPr/>
        <a:lstStyle/>
        <a:p>
          <a:endParaRPr lang="en-US"/>
        </a:p>
      </dgm:t>
    </dgm:pt>
    <dgm:pt modelId="{CBB8C883-5530-491A-8599-4EE2EDCA091D}" type="sibTrans" cxnId="{1B9C1095-6B8A-461C-9DF7-8ADC5582BA5E}">
      <dgm:prSet/>
      <dgm:spPr/>
      <dgm:t>
        <a:bodyPr/>
        <a:lstStyle/>
        <a:p>
          <a:endParaRPr lang="en-US"/>
        </a:p>
      </dgm:t>
    </dgm:pt>
    <dgm:pt modelId="{542B3503-DCED-41A9-A49C-2DBAC5FF6224}">
      <dgm:prSet phldrT="[Text]"/>
      <dgm:spPr/>
      <dgm:t>
        <a:bodyPr/>
        <a:lstStyle/>
        <a:p>
          <a:r>
            <a:rPr lang="en-US" dirty="0"/>
            <a:t>10</a:t>
          </a:r>
        </a:p>
      </dgm:t>
    </dgm:pt>
    <dgm:pt modelId="{3982D560-CA26-4622-BEB3-8EE350628EAE}" type="parTrans" cxnId="{029E30EC-6819-4EF5-8772-CD8AC844E35A}">
      <dgm:prSet/>
      <dgm:spPr/>
      <dgm:t>
        <a:bodyPr/>
        <a:lstStyle/>
        <a:p>
          <a:endParaRPr lang="en-US"/>
        </a:p>
      </dgm:t>
    </dgm:pt>
    <dgm:pt modelId="{8E0217E1-60C3-46AF-A573-087CB0A4A1EF}" type="sibTrans" cxnId="{029E30EC-6819-4EF5-8772-CD8AC844E35A}">
      <dgm:prSet/>
      <dgm:spPr/>
      <dgm:t>
        <a:bodyPr/>
        <a:lstStyle/>
        <a:p>
          <a:endParaRPr lang="en-US"/>
        </a:p>
      </dgm:t>
    </dgm:pt>
    <dgm:pt modelId="{D762CEB9-7ECE-4700-B605-9E508598142D}" type="asst">
      <dgm:prSet/>
      <dgm:spPr/>
      <dgm:t>
        <a:bodyPr/>
        <a:lstStyle/>
        <a:p>
          <a:r>
            <a:rPr lang="en-US" dirty="0"/>
            <a:t>Data length -7 bit-</a:t>
          </a:r>
        </a:p>
      </dgm:t>
    </dgm:pt>
    <dgm:pt modelId="{13C41268-FBE4-4CAC-B078-3176FCC9BCFD}" type="parTrans" cxnId="{411D487C-0447-4743-B2FB-398C9A82CCA3}">
      <dgm:prSet/>
      <dgm:spPr/>
      <dgm:t>
        <a:bodyPr/>
        <a:lstStyle/>
        <a:p>
          <a:endParaRPr lang="en-US"/>
        </a:p>
      </dgm:t>
    </dgm:pt>
    <dgm:pt modelId="{6ABCE86E-C5C3-4704-8CBF-275E83DF3C9D}" type="sibTrans" cxnId="{411D487C-0447-4743-B2FB-398C9A82CCA3}">
      <dgm:prSet/>
      <dgm:spPr/>
      <dgm:t>
        <a:bodyPr/>
        <a:lstStyle/>
        <a:p>
          <a:endParaRPr lang="en-US"/>
        </a:p>
      </dgm:t>
    </dgm:pt>
    <dgm:pt modelId="{0179D98F-A14F-4B2C-8DF7-9976DB27B66D}" type="asst">
      <dgm:prSet/>
      <dgm:spPr/>
      <dgm:t>
        <a:bodyPr/>
        <a:lstStyle/>
        <a:p>
          <a:r>
            <a:rPr lang="en-US" dirty="0"/>
            <a:t>Data length -8 bit-</a:t>
          </a:r>
        </a:p>
      </dgm:t>
    </dgm:pt>
    <dgm:pt modelId="{26828044-01A1-4529-947F-21F42726CF30}" type="parTrans" cxnId="{D4576D31-CE4F-4E18-A019-2A88A7D1EEF7}">
      <dgm:prSet/>
      <dgm:spPr/>
      <dgm:t>
        <a:bodyPr/>
        <a:lstStyle/>
        <a:p>
          <a:endParaRPr lang="en-US"/>
        </a:p>
      </dgm:t>
    </dgm:pt>
    <dgm:pt modelId="{FC800317-74BD-4C1F-98F9-1B2F2BDE533C}" type="sibTrans" cxnId="{D4576D31-CE4F-4E18-A019-2A88A7D1EEF7}">
      <dgm:prSet/>
      <dgm:spPr/>
      <dgm:t>
        <a:bodyPr/>
        <a:lstStyle/>
        <a:p>
          <a:endParaRPr lang="en-US"/>
        </a:p>
      </dgm:t>
    </dgm:pt>
    <dgm:pt modelId="{2CF0BA76-4739-48D6-BCDA-D11D8BC64249}" type="asst">
      <dgm:prSet/>
      <dgm:spPr/>
      <dgm:t>
        <a:bodyPr/>
        <a:lstStyle/>
        <a:p>
          <a:r>
            <a:rPr lang="en-US" dirty="0"/>
            <a:t>One stop bit -0-</a:t>
          </a:r>
        </a:p>
      </dgm:t>
    </dgm:pt>
    <dgm:pt modelId="{67B6A9A0-CD1C-45DF-841B-27BBE05E198C}" type="parTrans" cxnId="{79EC751F-77FF-4EE2-843C-51EB17317975}">
      <dgm:prSet/>
      <dgm:spPr/>
      <dgm:t>
        <a:bodyPr/>
        <a:lstStyle/>
        <a:p>
          <a:endParaRPr lang="en-US"/>
        </a:p>
      </dgm:t>
    </dgm:pt>
    <dgm:pt modelId="{29168C6E-44CE-424D-857B-A2CE00B0FA76}" type="sibTrans" cxnId="{79EC751F-77FF-4EE2-843C-51EB17317975}">
      <dgm:prSet/>
      <dgm:spPr/>
      <dgm:t>
        <a:bodyPr/>
        <a:lstStyle/>
        <a:p>
          <a:endParaRPr lang="en-US"/>
        </a:p>
      </dgm:t>
    </dgm:pt>
    <dgm:pt modelId="{9C83C165-A248-40A0-A0D1-A9D44BB3DE9A}" type="asst">
      <dgm:prSet/>
      <dgm:spPr/>
      <dgm:t>
        <a:bodyPr/>
        <a:lstStyle/>
        <a:p>
          <a:r>
            <a:rPr lang="en-US" dirty="0"/>
            <a:t>Two stop bit -1-</a:t>
          </a:r>
        </a:p>
      </dgm:t>
    </dgm:pt>
    <dgm:pt modelId="{E9F5C169-B3EF-4A1F-9F1E-D21B998E4AA9}" type="parTrans" cxnId="{56F26B8C-1C72-47EE-A294-63A5EE33E6BF}">
      <dgm:prSet/>
      <dgm:spPr/>
      <dgm:t>
        <a:bodyPr/>
        <a:lstStyle/>
        <a:p>
          <a:endParaRPr lang="en-US"/>
        </a:p>
      </dgm:t>
    </dgm:pt>
    <dgm:pt modelId="{151F49CE-1737-4A7E-B72A-AD7845433B9A}" type="sibTrans" cxnId="{56F26B8C-1C72-47EE-A294-63A5EE33E6BF}">
      <dgm:prSet/>
      <dgm:spPr/>
      <dgm:t>
        <a:bodyPr/>
        <a:lstStyle/>
        <a:p>
          <a:endParaRPr lang="en-US"/>
        </a:p>
      </dgm:t>
    </dgm:pt>
    <dgm:pt modelId="{A1B110C1-9954-47A7-9254-8318D9418994}" type="asst">
      <dgm:prSet/>
      <dgm:spPr/>
      <dgm:t>
        <a:bodyPr/>
        <a:lstStyle/>
        <a:p>
          <a:r>
            <a:rPr lang="en-US" dirty="0"/>
            <a:t>Data length -7 bit-</a:t>
          </a:r>
        </a:p>
      </dgm:t>
    </dgm:pt>
    <dgm:pt modelId="{1701BC21-A3E7-416D-89F3-852836FFD256}" type="parTrans" cxnId="{0B7A9B29-4EA1-4F06-A5A3-42CBB6DCD005}">
      <dgm:prSet/>
      <dgm:spPr/>
      <dgm:t>
        <a:bodyPr/>
        <a:lstStyle/>
        <a:p>
          <a:endParaRPr lang="en-US"/>
        </a:p>
      </dgm:t>
    </dgm:pt>
    <dgm:pt modelId="{A78ABE60-BC68-4D1E-AEB6-274489F2C321}" type="sibTrans" cxnId="{0B7A9B29-4EA1-4F06-A5A3-42CBB6DCD005}">
      <dgm:prSet/>
      <dgm:spPr/>
      <dgm:t>
        <a:bodyPr/>
        <a:lstStyle/>
        <a:p>
          <a:endParaRPr lang="en-US"/>
        </a:p>
      </dgm:t>
    </dgm:pt>
    <dgm:pt modelId="{1439D976-2671-4FCD-BD68-48702F7FF1E2}" type="asst">
      <dgm:prSet/>
      <dgm:spPr/>
      <dgm:t>
        <a:bodyPr/>
        <a:lstStyle/>
        <a:p>
          <a:r>
            <a:rPr lang="en-US" dirty="0"/>
            <a:t>One stop bit -0-</a:t>
          </a:r>
        </a:p>
      </dgm:t>
    </dgm:pt>
    <dgm:pt modelId="{8EC65A2B-0304-4F17-BCF1-B1B7802AD248}" type="parTrans" cxnId="{9553741D-F676-4C8A-89DE-9669DEDAD618}">
      <dgm:prSet/>
      <dgm:spPr/>
      <dgm:t>
        <a:bodyPr/>
        <a:lstStyle/>
        <a:p>
          <a:endParaRPr lang="en-US"/>
        </a:p>
      </dgm:t>
    </dgm:pt>
    <dgm:pt modelId="{98896EAE-A5F5-459F-BF62-310062DFFCF3}" type="sibTrans" cxnId="{9553741D-F676-4C8A-89DE-9669DEDAD618}">
      <dgm:prSet/>
      <dgm:spPr/>
      <dgm:t>
        <a:bodyPr/>
        <a:lstStyle/>
        <a:p>
          <a:endParaRPr lang="en-US"/>
        </a:p>
      </dgm:t>
    </dgm:pt>
    <dgm:pt modelId="{088CA9D2-637B-4C46-81F4-FFC6E7554341}" type="asst">
      <dgm:prSet/>
      <dgm:spPr/>
      <dgm:t>
        <a:bodyPr/>
        <a:lstStyle/>
        <a:p>
          <a:r>
            <a:rPr lang="en-US" dirty="0"/>
            <a:t>Two stop bit -1-</a:t>
          </a:r>
        </a:p>
      </dgm:t>
    </dgm:pt>
    <dgm:pt modelId="{2A302B9D-7A9D-46C1-A961-2B3A23B79EB5}" type="parTrans" cxnId="{4C46A6EF-7250-4CB2-8A52-2F98B0C219A0}">
      <dgm:prSet/>
      <dgm:spPr/>
      <dgm:t>
        <a:bodyPr/>
        <a:lstStyle/>
        <a:p>
          <a:endParaRPr lang="en-US"/>
        </a:p>
      </dgm:t>
    </dgm:pt>
    <dgm:pt modelId="{FBD11B6A-595A-424B-9EB2-B8F03CF8A6F2}" type="sibTrans" cxnId="{4C46A6EF-7250-4CB2-8A52-2F98B0C219A0}">
      <dgm:prSet/>
      <dgm:spPr/>
      <dgm:t>
        <a:bodyPr/>
        <a:lstStyle/>
        <a:p>
          <a:endParaRPr lang="en-US"/>
        </a:p>
      </dgm:t>
    </dgm:pt>
    <dgm:pt modelId="{320BE5B7-91F9-4AB0-BEAC-A7714018B820}" type="asst">
      <dgm:prSet/>
      <dgm:spPr/>
      <dgm:t>
        <a:bodyPr/>
        <a:lstStyle/>
        <a:p>
          <a:r>
            <a:rPr lang="en-US" dirty="0"/>
            <a:t>Data length -8 bit-</a:t>
          </a:r>
        </a:p>
      </dgm:t>
    </dgm:pt>
    <dgm:pt modelId="{1B66BEDE-F0DC-48A1-B8A4-E99E03F70FF0}" type="parTrans" cxnId="{D6A834FE-AE62-4AE9-9833-BFFB4B6BCD66}">
      <dgm:prSet/>
      <dgm:spPr/>
      <dgm:t>
        <a:bodyPr/>
        <a:lstStyle/>
        <a:p>
          <a:endParaRPr lang="en-US"/>
        </a:p>
      </dgm:t>
    </dgm:pt>
    <dgm:pt modelId="{49C27884-8FEA-43D1-ABE0-0FE87C27FFBF}" type="sibTrans" cxnId="{D6A834FE-AE62-4AE9-9833-BFFB4B6BCD66}">
      <dgm:prSet/>
      <dgm:spPr/>
      <dgm:t>
        <a:bodyPr/>
        <a:lstStyle/>
        <a:p>
          <a:endParaRPr lang="en-US"/>
        </a:p>
      </dgm:t>
    </dgm:pt>
    <dgm:pt modelId="{C106C9AF-3F66-48D1-8D2E-9D271D232883}" type="asst">
      <dgm:prSet/>
      <dgm:spPr/>
      <dgm:t>
        <a:bodyPr/>
        <a:lstStyle/>
        <a:p>
          <a:r>
            <a:rPr lang="en-US" dirty="0"/>
            <a:t>One stop bit -0-</a:t>
          </a:r>
        </a:p>
      </dgm:t>
    </dgm:pt>
    <dgm:pt modelId="{BF0A2DD6-68F3-4575-83D5-0E086EBA3174}" type="parTrans" cxnId="{518C5629-137E-4210-A715-FEB8EBBF2420}">
      <dgm:prSet/>
      <dgm:spPr/>
      <dgm:t>
        <a:bodyPr/>
        <a:lstStyle/>
        <a:p>
          <a:endParaRPr lang="en-US"/>
        </a:p>
      </dgm:t>
    </dgm:pt>
    <dgm:pt modelId="{51798FF2-5661-4724-AF52-4C2AC97C96F1}" type="sibTrans" cxnId="{518C5629-137E-4210-A715-FEB8EBBF2420}">
      <dgm:prSet/>
      <dgm:spPr/>
      <dgm:t>
        <a:bodyPr/>
        <a:lstStyle/>
        <a:p>
          <a:endParaRPr lang="en-US"/>
        </a:p>
      </dgm:t>
    </dgm:pt>
    <dgm:pt modelId="{51DB3047-1288-491D-8A2C-5CD5F4290251}" type="asst">
      <dgm:prSet/>
      <dgm:spPr/>
      <dgm:t>
        <a:bodyPr/>
        <a:lstStyle/>
        <a:p>
          <a:r>
            <a:rPr lang="en-US" dirty="0"/>
            <a:t>Two stop bit -1-</a:t>
          </a:r>
        </a:p>
      </dgm:t>
    </dgm:pt>
    <dgm:pt modelId="{1BD9CC8F-025F-4121-B90E-7DD34F1C5BD3}" type="parTrans" cxnId="{66382047-4C1A-4F7A-8A24-68CF40B8094A}">
      <dgm:prSet/>
      <dgm:spPr/>
      <dgm:t>
        <a:bodyPr/>
        <a:lstStyle/>
        <a:p>
          <a:endParaRPr lang="en-US"/>
        </a:p>
      </dgm:t>
    </dgm:pt>
    <dgm:pt modelId="{BF5ABB7F-0FCA-4C12-ACEB-FDD3EE91AFE5}" type="sibTrans" cxnId="{66382047-4C1A-4F7A-8A24-68CF40B8094A}">
      <dgm:prSet/>
      <dgm:spPr/>
      <dgm:t>
        <a:bodyPr/>
        <a:lstStyle/>
        <a:p>
          <a:endParaRPr lang="en-US"/>
        </a:p>
      </dgm:t>
    </dgm:pt>
    <dgm:pt modelId="{3BB67973-77FD-4160-99EB-0F438FFD3F6F}" type="asst">
      <dgm:prSet/>
      <dgm:spPr/>
      <dgm:t>
        <a:bodyPr/>
        <a:lstStyle/>
        <a:p>
          <a:r>
            <a:rPr lang="en-US" dirty="0"/>
            <a:t>One stop bit -0-</a:t>
          </a:r>
        </a:p>
      </dgm:t>
    </dgm:pt>
    <dgm:pt modelId="{F31CE49A-1281-44A7-A4FE-497CCAFD1E9F}" type="parTrans" cxnId="{EDE87912-6CB0-4F13-8A2B-02E6A3C9DE6F}">
      <dgm:prSet/>
      <dgm:spPr/>
      <dgm:t>
        <a:bodyPr/>
        <a:lstStyle/>
        <a:p>
          <a:endParaRPr lang="en-US"/>
        </a:p>
      </dgm:t>
    </dgm:pt>
    <dgm:pt modelId="{21DFC949-11D8-4964-8B5E-99D7262837BE}" type="sibTrans" cxnId="{EDE87912-6CB0-4F13-8A2B-02E6A3C9DE6F}">
      <dgm:prSet/>
      <dgm:spPr/>
      <dgm:t>
        <a:bodyPr/>
        <a:lstStyle/>
        <a:p>
          <a:endParaRPr lang="en-US"/>
        </a:p>
      </dgm:t>
    </dgm:pt>
    <dgm:pt modelId="{0619A05C-3322-4B86-97E9-B64F9A36E695}" type="asst">
      <dgm:prSet/>
      <dgm:spPr/>
      <dgm:t>
        <a:bodyPr/>
        <a:lstStyle/>
        <a:p>
          <a:r>
            <a:rPr lang="en-US" dirty="0"/>
            <a:t>Two stop bit -1-</a:t>
          </a:r>
        </a:p>
      </dgm:t>
    </dgm:pt>
    <dgm:pt modelId="{887ACD6C-CE3F-4881-9427-1A5E2BFB2309}" type="parTrans" cxnId="{D2488122-B3FA-4123-82E3-98A1DABABB42}">
      <dgm:prSet/>
      <dgm:spPr/>
      <dgm:t>
        <a:bodyPr/>
        <a:lstStyle/>
        <a:p>
          <a:endParaRPr lang="en-US"/>
        </a:p>
      </dgm:t>
    </dgm:pt>
    <dgm:pt modelId="{33E4A420-004B-4052-9447-933CCEA12B7E}" type="sibTrans" cxnId="{D2488122-B3FA-4123-82E3-98A1DABABB42}">
      <dgm:prSet/>
      <dgm:spPr/>
      <dgm:t>
        <a:bodyPr/>
        <a:lstStyle/>
        <a:p>
          <a:endParaRPr lang="en-US"/>
        </a:p>
      </dgm:t>
    </dgm:pt>
    <dgm:pt modelId="{02507D95-D9D4-4B81-BDB2-155989FC36CF}" type="pres">
      <dgm:prSet presAssocID="{757C3FB9-26BE-43D7-9F39-9C0669C4349D}" presName="hierChild1" presStyleCnt="0">
        <dgm:presLayoutVars>
          <dgm:orgChart val="1"/>
          <dgm:chPref val="1"/>
          <dgm:dir/>
          <dgm:animOne val="branch"/>
          <dgm:animLvl val="lvl"/>
          <dgm:resizeHandles/>
        </dgm:presLayoutVars>
      </dgm:prSet>
      <dgm:spPr/>
      <dgm:t>
        <a:bodyPr/>
        <a:lstStyle/>
        <a:p>
          <a:endParaRPr lang="en-US"/>
        </a:p>
      </dgm:t>
    </dgm:pt>
    <dgm:pt modelId="{55D76F07-18C9-4797-8518-EE0CCA493A78}" type="pres">
      <dgm:prSet presAssocID="{73A929B0-586F-46AE-BFD2-9EEEFC125333}" presName="hierRoot1" presStyleCnt="0">
        <dgm:presLayoutVars>
          <dgm:hierBranch val="init"/>
        </dgm:presLayoutVars>
      </dgm:prSet>
      <dgm:spPr/>
    </dgm:pt>
    <dgm:pt modelId="{F4975358-8A1E-4A79-A4E6-FBACA903F15B}" type="pres">
      <dgm:prSet presAssocID="{73A929B0-586F-46AE-BFD2-9EEEFC125333}" presName="rootComposite1" presStyleCnt="0"/>
      <dgm:spPr/>
    </dgm:pt>
    <dgm:pt modelId="{63EC3D57-6F10-4A2D-8735-473862BBE263}" type="pres">
      <dgm:prSet presAssocID="{73A929B0-586F-46AE-BFD2-9EEEFC125333}" presName="rootText1" presStyleLbl="node0" presStyleIdx="0" presStyleCnt="1">
        <dgm:presLayoutVars>
          <dgm:chPref val="3"/>
        </dgm:presLayoutVars>
      </dgm:prSet>
      <dgm:spPr/>
      <dgm:t>
        <a:bodyPr/>
        <a:lstStyle/>
        <a:p>
          <a:endParaRPr lang="en-US"/>
        </a:p>
      </dgm:t>
    </dgm:pt>
    <dgm:pt modelId="{F8FB66B4-9441-49EF-A682-8A5C508DEF13}" type="pres">
      <dgm:prSet presAssocID="{73A929B0-586F-46AE-BFD2-9EEEFC125333}" presName="rootConnector1" presStyleLbl="node1" presStyleIdx="0" presStyleCnt="0"/>
      <dgm:spPr/>
      <dgm:t>
        <a:bodyPr/>
        <a:lstStyle/>
        <a:p>
          <a:endParaRPr lang="en-US"/>
        </a:p>
      </dgm:t>
    </dgm:pt>
    <dgm:pt modelId="{D633CBC7-50AF-49EB-A63E-DBC692FAD3F0}" type="pres">
      <dgm:prSet presAssocID="{73A929B0-586F-46AE-BFD2-9EEEFC125333}" presName="hierChild2" presStyleCnt="0"/>
      <dgm:spPr/>
    </dgm:pt>
    <dgm:pt modelId="{5362EF44-1717-4D52-94A4-A6CA962249C5}" type="pres">
      <dgm:prSet presAssocID="{846A5F9C-9BFC-4222-B316-080C1B6E13A5}" presName="Name37" presStyleLbl="parChTrans1D2" presStyleIdx="0" presStyleCnt="4"/>
      <dgm:spPr/>
      <dgm:t>
        <a:bodyPr/>
        <a:lstStyle/>
        <a:p>
          <a:endParaRPr lang="en-US"/>
        </a:p>
      </dgm:t>
    </dgm:pt>
    <dgm:pt modelId="{30A538F2-EAC7-416C-86A1-60E94066DD2E}" type="pres">
      <dgm:prSet presAssocID="{DFF0B9B3-544B-435D-AB52-F24DC9D3ADB4}" presName="hierRoot2" presStyleCnt="0">
        <dgm:presLayoutVars>
          <dgm:hierBranch val="init"/>
        </dgm:presLayoutVars>
      </dgm:prSet>
      <dgm:spPr/>
    </dgm:pt>
    <dgm:pt modelId="{99AD3213-8300-4BAF-BFC7-5E94BAA817B8}" type="pres">
      <dgm:prSet presAssocID="{DFF0B9B3-544B-435D-AB52-F24DC9D3ADB4}" presName="rootComposite" presStyleCnt="0"/>
      <dgm:spPr/>
    </dgm:pt>
    <dgm:pt modelId="{6521FA54-429F-46A5-9036-73D1E74FE045}" type="pres">
      <dgm:prSet presAssocID="{DFF0B9B3-544B-435D-AB52-F24DC9D3ADB4}" presName="rootText" presStyleLbl="node2" presStyleIdx="0" presStyleCnt="4">
        <dgm:presLayoutVars>
          <dgm:chPref val="3"/>
        </dgm:presLayoutVars>
      </dgm:prSet>
      <dgm:spPr/>
      <dgm:t>
        <a:bodyPr/>
        <a:lstStyle/>
        <a:p>
          <a:endParaRPr lang="en-US"/>
        </a:p>
      </dgm:t>
    </dgm:pt>
    <dgm:pt modelId="{944FCEE2-AC32-48F5-94C4-8169BA2001BF}" type="pres">
      <dgm:prSet presAssocID="{DFF0B9B3-544B-435D-AB52-F24DC9D3ADB4}" presName="rootConnector" presStyleLbl="node2" presStyleIdx="0" presStyleCnt="4"/>
      <dgm:spPr/>
      <dgm:t>
        <a:bodyPr/>
        <a:lstStyle/>
        <a:p>
          <a:endParaRPr lang="en-US"/>
        </a:p>
      </dgm:t>
    </dgm:pt>
    <dgm:pt modelId="{73E9C479-D757-4C65-B499-A7C91EDBEC83}" type="pres">
      <dgm:prSet presAssocID="{DFF0B9B3-544B-435D-AB52-F24DC9D3ADB4}" presName="hierChild4" presStyleCnt="0"/>
      <dgm:spPr/>
    </dgm:pt>
    <dgm:pt modelId="{2B616F72-7BBF-4449-9771-90C7AE772280}" type="pres">
      <dgm:prSet presAssocID="{DFF0B9B3-544B-435D-AB52-F24DC9D3ADB4}" presName="hierChild5" presStyleCnt="0"/>
      <dgm:spPr/>
    </dgm:pt>
    <dgm:pt modelId="{CA08BC43-1EC9-4C11-9091-E4E45D0813DB}" type="pres">
      <dgm:prSet presAssocID="{13C41268-FBE4-4CAC-B078-3176FCC9BCFD}" presName="Name111" presStyleLbl="parChTrans1D3" presStyleIdx="0" presStyleCnt="4"/>
      <dgm:spPr/>
      <dgm:t>
        <a:bodyPr/>
        <a:lstStyle/>
        <a:p>
          <a:endParaRPr lang="en-US"/>
        </a:p>
      </dgm:t>
    </dgm:pt>
    <dgm:pt modelId="{045A520B-8DFC-44B2-B211-D82F3841E2B3}" type="pres">
      <dgm:prSet presAssocID="{D762CEB9-7ECE-4700-B605-9E508598142D}" presName="hierRoot3" presStyleCnt="0">
        <dgm:presLayoutVars>
          <dgm:hierBranch val="init"/>
        </dgm:presLayoutVars>
      </dgm:prSet>
      <dgm:spPr/>
    </dgm:pt>
    <dgm:pt modelId="{F408E051-EFCD-49A8-9A53-2723775544F5}" type="pres">
      <dgm:prSet presAssocID="{D762CEB9-7ECE-4700-B605-9E508598142D}" presName="rootComposite3" presStyleCnt="0"/>
      <dgm:spPr/>
    </dgm:pt>
    <dgm:pt modelId="{76318B38-ABC6-4574-9B90-208242D28B12}" type="pres">
      <dgm:prSet presAssocID="{D762CEB9-7ECE-4700-B605-9E508598142D}" presName="rootText3" presStyleLbl="asst2" presStyleIdx="0" presStyleCnt="12">
        <dgm:presLayoutVars>
          <dgm:chPref val="3"/>
        </dgm:presLayoutVars>
      </dgm:prSet>
      <dgm:spPr/>
      <dgm:t>
        <a:bodyPr/>
        <a:lstStyle/>
        <a:p>
          <a:endParaRPr lang="en-US"/>
        </a:p>
      </dgm:t>
    </dgm:pt>
    <dgm:pt modelId="{D63131F5-CC84-4F24-8DF0-915CA36573EA}" type="pres">
      <dgm:prSet presAssocID="{D762CEB9-7ECE-4700-B605-9E508598142D}" presName="rootConnector3" presStyleLbl="asst2" presStyleIdx="0" presStyleCnt="12"/>
      <dgm:spPr/>
      <dgm:t>
        <a:bodyPr/>
        <a:lstStyle/>
        <a:p>
          <a:endParaRPr lang="en-US"/>
        </a:p>
      </dgm:t>
    </dgm:pt>
    <dgm:pt modelId="{02B0FE3A-FA51-48CC-BBD2-8074EBFBDFFC}" type="pres">
      <dgm:prSet presAssocID="{D762CEB9-7ECE-4700-B605-9E508598142D}" presName="hierChild6" presStyleCnt="0"/>
      <dgm:spPr/>
    </dgm:pt>
    <dgm:pt modelId="{954EE161-FD94-4D48-A835-4438A4131EDB}" type="pres">
      <dgm:prSet presAssocID="{D762CEB9-7ECE-4700-B605-9E508598142D}" presName="hierChild7" presStyleCnt="0"/>
      <dgm:spPr/>
    </dgm:pt>
    <dgm:pt modelId="{CF5F9915-A3C5-4561-9230-72F36909D8FB}" type="pres">
      <dgm:prSet presAssocID="{67B6A9A0-CD1C-45DF-841B-27BBE05E198C}" presName="Name111" presStyleLbl="parChTrans1D4" presStyleIdx="0" presStyleCnt="8"/>
      <dgm:spPr/>
      <dgm:t>
        <a:bodyPr/>
        <a:lstStyle/>
        <a:p>
          <a:endParaRPr lang="en-US"/>
        </a:p>
      </dgm:t>
    </dgm:pt>
    <dgm:pt modelId="{E179C2CC-20F6-43C8-8451-198078F186F0}" type="pres">
      <dgm:prSet presAssocID="{2CF0BA76-4739-48D6-BCDA-D11D8BC64249}" presName="hierRoot3" presStyleCnt="0">
        <dgm:presLayoutVars>
          <dgm:hierBranch val="init"/>
        </dgm:presLayoutVars>
      </dgm:prSet>
      <dgm:spPr/>
    </dgm:pt>
    <dgm:pt modelId="{0ACAB35E-9820-46C6-84B8-E545505F44A5}" type="pres">
      <dgm:prSet presAssocID="{2CF0BA76-4739-48D6-BCDA-D11D8BC64249}" presName="rootComposite3" presStyleCnt="0"/>
      <dgm:spPr/>
    </dgm:pt>
    <dgm:pt modelId="{8D25F976-E2D5-42B4-86C4-E8D723D0E9E8}" type="pres">
      <dgm:prSet presAssocID="{2CF0BA76-4739-48D6-BCDA-D11D8BC64249}" presName="rootText3" presStyleLbl="asst2" presStyleIdx="1" presStyleCnt="12">
        <dgm:presLayoutVars>
          <dgm:chPref val="3"/>
        </dgm:presLayoutVars>
      </dgm:prSet>
      <dgm:spPr/>
      <dgm:t>
        <a:bodyPr/>
        <a:lstStyle/>
        <a:p>
          <a:endParaRPr lang="en-US"/>
        </a:p>
      </dgm:t>
    </dgm:pt>
    <dgm:pt modelId="{71337226-3B68-412C-93C0-F8F11FF30C11}" type="pres">
      <dgm:prSet presAssocID="{2CF0BA76-4739-48D6-BCDA-D11D8BC64249}" presName="rootConnector3" presStyleLbl="asst2" presStyleIdx="1" presStyleCnt="12"/>
      <dgm:spPr/>
      <dgm:t>
        <a:bodyPr/>
        <a:lstStyle/>
        <a:p>
          <a:endParaRPr lang="en-US"/>
        </a:p>
      </dgm:t>
    </dgm:pt>
    <dgm:pt modelId="{616372B5-BF84-4E8F-A970-74E66578063F}" type="pres">
      <dgm:prSet presAssocID="{2CF0BA76-4739-48D6-BCDA-D11D8BC64249}" presName="hierChild6" presStyleCnt="0"/>
      <dgm:spPr/>
    </dgm:pt>
    <dgm:pt modelId="{8740B87C-908B-4BD1-B0E5-69035ADE37FB}" type="pres">
      <dgm:prSet presAssocID="{2CF0BA76-4739-48D6-BCDA-D11D8BC64249}" presName="hierChild7" presStyleCnt="0"/>
      <dgm:spPr/>
    </dgm:pt>
    <dgm:pt modelId="{A4B0FBF1-BACC-4461-A43D-609620974232}" type="pres">
      <dgm:prSet presAssocID="{E9F5C169-B3EF-4A1F-9F1E-D21B998E4AA9}" presName="Name111" presStyleLbl="parChTrans1D4" presStyleIdx="1" presStyleCnt="8"/>
      <dgm:spPr/>
      <dgm:t>
        <a:bodyPr/>
        <a:lstStyle/>
        <a:p>
          <a:endParaRPr lang="en-US"/>
        </a:p>
      </dgm:t>
    </dgm:pt>
    <dgm:pt modelId="{2DB5FDAE-A252-4799-BB5F-2F3BDA6532A5}" type="pres">
      <dgm:prSet presAssocID="{9C83C165-A248-40A0-A0D1-A9D44BB3DE9A}" presName="hierRoot3" presStyleCnt="0">
        <dgm:presLayoutVars>
          <dgm:hierBranch val="init"/>
        </dgm:presLayoutVars>
      </dgm:prSet>
      <dgm:spPr/>
    </dgm:pt>
    <dgm:pt modelId="{5BA78229-642B-4985-BDD7-2C3AEA989C13}" type="pres">
      <dgm:prSet presAssocID="{9C83C165-A248-40A0-A0D1-A9D44BB3DE9A}" presName="rootComposite3" presStyleCnt="0"/>
      <dgm:spPr/>
    </dgm:pt>
    <dgm:pt modelId="{268D8C66-C489-4031-8856-B02BD823F548}" type="pres">
      <dgm:prSet presAssocID="{9C83C165-A248-40A0-A0D1-A9D44BB3DE9A}" presName="rootText3" presStyleLbl="asst2" presStyleIdx="2" presStyleCnt="12">
        <dgm:presLayoutVars>
          <dgm:chPref val="3"/>
        </dgm:presLayoutVars>
      </dgm:prSet>
      <dgm:spPr/>
      <dgm:t>
        <a:bodyPr/>
        <a:lstStyle/>
        <a:p>
          <a:endParaRPr lang="en-US"/>
        </a:p>
      </dgm:t>
    </dgm:pt>
    <dgm:pt modelId="{1ADB1349-0D86-4E76-A7AB-90A91C065F14}" type="pres">
      <dgm:prSet presAssocID="{9C83C165-A248-40A0-A0D1-A9D44BB3DE9A}" presName="rootConnector3" presStyleLbl="asst2" presStyleIdx="2" presStyleCnt="12"/>
      <dgm:spPr/>
      <dgm:t>
        <a:bodyPr/>
        <a:lstStyle/>
        <a:p>
          <a:endParaRPr lang="en-US"/>
        </a:p>
      </dgm:t>
    </dgm:pt>
    <dgm:pt modelId="{1F8A0907-D3B4-4B2C-834B-E74C609CD245}" type="pres">
      <dgm:prSet presAssocID="{9C83C165-A248-40A0-A0D1-A9D44BB3DE9A}" presName="hierChild6" presStyleCnt="0"/>
      <dgm:spPr/>
    </dgm:pt>
    <dgm:pt modelId="{D52F25D8-1C9E-41A5-9738-15C76829D6F0}" type="pres">
      <dgm:prSet presAssocID="{9C83C165-A248-40A0-A0D1-A9D44BB3DE9A}" presName="hierChild7" presStyleCnt="0"/>
      <dgm:spPr/>
    </dgm:pt>
    <dgm:pt modelId="{5666AD5D-38B4-4E43-A49B-3E0B26E61E8A}" type="pres">
      <dgm:prSet presAssocID="{26828044-01A1-4529-947F-21F42726CF30}" presName="Name111" presStyleLbl="parChTrans1D3" presStyleIdx="1" presStyleCnt="4"/>
      <dgm:spPr/>
      <dgm:t>
        <a:bodyPr/>
        <a:lstStyle/>
        <a:p>
          <a:endParaRPr lang="en-US"/>
        </a:p>
      </dgm:t>
    </dgm:pt>
    <dgm:pt modelId="{893B2963-1746-426B-A65E-4CB83953855E}" type="pres">
      <dgm:prSet presAssocID="{0179D98F-A14F-4B2C-8DF7-9976DB27B66D}" presName="hierRoot3" presStyleCnt="0">
        <dgm:presLayoutVars>
          <dgm:hierBranch val="init"/>
        </dgm:presLayoutVars>
      </dgm:prSet>
      <dgm:spPr/>
    </dgm:pt>
    <dgm:pt modelId="{EB5CECF9-1401-4C84-9618-5DB7955226D4}" type="pres">
      <dgm:prSet presAssocID="{0179D98F-A14F-4B2C-8DF7-9976DB27B66D}" presName="rootComposite3" presStyleCnt="0"/>
      <dgm:spPr/>
    </dgm:pt>
    <dgm:pt modelId="{5B83AE78-DBEB-4E21-820B-9FA2CE69D0E4}" type="pres">
      <dgm:prSet presAssocID="{0179D98F-A14F-4B2C-8DF7-9976DB27B66D}" presName="rootText3" presStyleLbl="asst2" presStyleIdx="3" presStyleCnt="12">
        <dgm:presLayoutVars>
          <dgm:chPref val="3"/>
        </dgm:presLayoutVars>
      </dgm:prSet>
      <dgm:spPr/>
      <dgm:t>
        <a:bodyPr/>
        <a:lstStyle/>
        <a:p>
          <a:endParaRPr lang="en-US"/>
        </a:p>
      </dgm:t>
    </dgm:pt>
    <dgm:pt modelId="{5220344F-109F-4000-9A6A-CC6480F761C7}" type="pres">
      <dgm:prSet presAssocID="{0179D98F-A14F-4B2C-8DF7-9976DB27B66D}" presName="rootConnector3" presStyleLbl="asst2" presStyleIdx="3" presStyleCnt="12"/>
      <dgm:spPr/>
      <dgm:t>
        <a:bodyPr/>
        <a:lstStyle/>
        <a:p>
          <a:endParaRPr lang="en-US"/>
        </a:p>
      </dgm:t>
    </dgm:pt>
    <dgm:pt modelId="{5D11DC98-DC0D-4AF8-8A3C-AF16D84E637B}" type="pres">
      <dgm:prSet presAssocID="{0179D98F-A14F-4B2C-8DF7-9976DB27B66D}" presName="hierChild6" presStyleCnt="0"/>
      <dgm:spPr/>
    </dgm:pt>
    <dgm:pt modelId="{84F5250C-2952-4956-9C59-7823A06BFF92}" type="pres">
      <dgm:prSet presAssocID="{0179D98F-A14F-4B2C-8DF7-9976DB27B66D}" presName="hierChild7" presStyleCnt="0"/>
      <dgm:spPr/>
    </dgm:pt>
    <dgm:pt modelId="{4A099246-D94A-4A59-B3F1-0D2C27D5A3D4}" type="pres">
      <dgm:prSet presAssocID="{BF0A2DD6-68F3-4575-83D5-0E086EBA3174}" presName="Name111" presStyleLbl="parChTrans1D4" presStyleIdx="2" presStyleCnt="8"/>
      <dgm:spPr/>
      <dgm:t>
        <a:bodyPr/>
        <a:lstStyle/>
        <a:p>
          <a:endParaRPr lang="en-US"/>
        </a:p>
      </dgm:t>
    </dgm:pt>
    <dgm:pt modelId="{775A5800-A08C-47C2-9E72-87B7DCA9A19E}" type="pres">
      <dgm:prSet presAssocID="{C106C9AF-3F66-48D1-8D2E-9D271D232883}" presName="hierRoot3" presStyleCnt="0">
        <dgm:presLayoutVars>
          <dgm:hierBranch val="init"/>
        </dgm:presLayoutVars>
      </dgm:prSet>
      <dgm:spPr/>
    </dgm:pt>
    <dgm:pt modelId="{2DF8BF97-0BC5-4404-A990-DEF7883C12E3}" type="pres">
      <dgm:prSet presAssocID="{C106C9AF-3F66-48D1-8D2E-9D271D232883}" presName="rootComposite3" presStyleCnt="0"/>
      <dgm:spPr/>
    </dgm:pt>
    <dgm:pt modelId="{85FC7B7E-1616-4067-AD12-D9B1104B5A6B}" type="pres">
      <dgm:prSet presAssocID="{C106C9AF-3F66-48D1-8D2E-9D271D232883}" presName="rootText3" presStyleLbl="asst2" presStyleIdx="4" presStyleCnt="12">
        <dgm:presLayoutVars>
          <dgm:chPref val="3"/>
        </dgm:presLayoutVars>
      </dgm:prSet>
      <dgm:spPr/>
      <dgm:t>
        <a:bodyPr/>
        <a:lstStyle/>
        <a:p>
          <a:endParaRPr lang="en-US"/>
        </a:p>
      </dgm:t>
    </dgm:pt>
    <dgm:pt modelId="{CA84FF29-ADBA-45AC-8871-6338AB21A110}" type="pres">
      <dgm:prSet presAssocID="{C106C9AF-3F66-48D1-8D2E-9D271D232883}" presName="rootConnector3" presStyleLbl="asst2" presStyleIdx="4" presStyleCnt="12"/>
      <dgm:spPr/>
      <dgm:t>
        <a:bodyPr/>
        <a:lstStyle/>
        <a:p>
          <a:endParaRPr lang="en-US"/>
        </a:p>
      </dgm:t>
    </dgm:pt>
    <dgm:pt modelId="{80CAF0FB-7CCE-4F9B-BEEB-5F078CC04390}" type="pres">
      <dgm:prSet presAssocID="{C106C9AF-3F66-48D1-8D2E-9D271D232883}" presName="hierChild6" presStyleCnt="0"/>
      <dgm:spPr/>
    </dgm:pt>
    <dgm:pt modelId="{B5C8C515-5C92-4FD0-82B6-E65C5CD344BE}" type="pres">
      <dgm:prSet presAssocID="{C106C9AF-3F66-48D1-8D2E-9D271D232883}" presName="hierChild7" presStyleCnt="0"/>
      <dgm:spPr/>
    </dgm:pt>
    <dgm:pt modelId="{AC52ECDB-AEA1-4390-8632-555D31B1A0BF}" type="pres">
      <dgm:prSet presAssocID="{1BD9CC8F-025F-4121-B90E-7DD34F1C5BD3}" presName="Name111" presStyleLbl="parChTrans1D4" presStyleIdx="3" presStyleCnt="8"/>
      <dgm:spPr/>
      <dgm:t>
        <a:bodyPr/>
        <a:lstStyle/>
        <a:p>
          <a:endParaRPr lang="en-US"/>
        </a:p>
      </dgm:t>
    </dgm:pt>
    <dgm:pt modelId="{492EC174-10C2-4BAB-A174-70FE46F74C88}" type="pres">
      <dgm:prSet presAssocID="{51DB3047-1288-491D-8A2C-5CD5F4290251}" presName="hierRoot3" presStyleCnt="0">
        <dgm:presLayoutVars>
          <dgm:hierBranch val="init"/>
        </dgm:presLayoutVars>
      </dgm:prSet>
      <dgm:spPr/>
    </dgm:pt>
    <dgm:pt modelId="{CE07985E-48E3-4506-9C0D-77F52A81AF25}" type="pres">
      <dgm:prSet presAssocID="{51DB3047-1288-491D-8A2C-5CD5F4290251}" presName="rootComposite3" presStyleCnt="0"/>
      <dgm:spPr/>
    </dgm:pt>
    <dgm:pt modelId="{A31AE4F1-45AD-4129-B354-0CAEF899ED0B}" type="pres">
      <dgm:prSet presAssocID="{51DB3047-1288-491D-8A2C-5CD5F4290251}" presName="rootText3" presStyleLbl="asst2" presStyleIdx="5" presStyleCnt="12">
        <dgm:presLayoutVars>
          <dgm:chPref val="3"/>
        </dgm:presLayoutVars>
      </dgm:prSet>
      <dgm:spPr/>
      <dgm:t>
        <a:bodyPr/>
        <a:lstStyle/>
        <a:p>
          <a:endParaRPr lang="en-US"/>
        </a:p>
      </dgm:t>
    </dgm:pt>
    <dgm:pt modelId="{A3540F63-15DF-4456-86D4-50416596CF56}" type="pres">
      <dgm:prSet presAssocID="{51DB3047-1288-491D-8A2C-5CD5F4290251}" presName="rootConnector3" presStyleLbl="asst2" presStyleIdx="5" presStyleCnt="12"/>
      <dgm:spPr/>
      <dgm:t>
        <a:bodyPr/>
        <a:lstStyle/>
        <a:p>
          <a:endParaRPr lang="en-US"/>
        </a:p>
      </dgm:t>
    </dgm:pt>
    <dgm:pt modelId="{07ACD9E5-3D32-4E91-891A-59935305B590}" type="pres">
      <dgm:prSet presAssocID="{51DB3047-1288-491D-8A2C-5CD5F4290251}" presName="hierChild6" presStyleCnt="0"/>
      <dgm:spPr/>
    </dgm:pt>
    <dgm:pt modelId="{04247276-6C3F-45C2-BB6E-B89890F48B5B}" type="pres">
      <dgm:prSet presAssocID="{51DB3047-1288-491D-8A2C-5CD5F4290251}" presName="hierChild7" presStyleCnt="0"/>
      <dgm:spPr/>
    </dgm:pt>
    <dgm:pt modelId="{7F01F66C-3F7D-4418-889B-9F52ADC4A078}" type="pres">
      <dgm:prSet presAssocID="{7C7E0EFD-22A1-4C5D-9BBA-A9674F6F9F8A}" presName="Name37" presStyleLbl="parChTrans1D2" presStyleIdx="1" presStyleCnt="4"/>
      <dgm:spPr/>
      <dgm:t>
        <a:bodyPr/>
        <a:lstStyle/>
        <a:p>
          <a:endParaRPr lang="en-US"/>
        </a:p>
      </dgm:t>
    </dgm:pt>
    <dgm:pt modelId="{3DADE5DA-41D5-47A1-BDA0-C8FC5FF32180}" type="pres">
      <dgm:prSet presAssocID="{9E3807C0-194D-4183-B424-A62825165D13}" presName="hierRoot2" presStyleCnt="0">
        <dgm:presLayoutVars>
          <dgm:hierBranch val="init"/>
        </dgm:presLayoutVars>
      </dgm:prSet>
      <dgm:spPr/>
    </dgm:pt>
    <dgm:pt modelId="{D4F1C798-E100-42A5-9DF6-26A333A3A080}" type="pres">
      <dgm:prSet presAssocID="{9E3807C0-194D-4183-B424-A62825165D13}" presName="rootComposite" presStyleCnt="0"/>
      <dgm:spPr/>
    </dgm:pt>
    <dgm:pt modelId="{937F0C9B-1873-44EB-9DC3-3CACEA122303}" type="pres">
      <dgm:prSet presAssocID="{9E3807C0-194D-4183-B424-A62825165D13}" presName="rootText" presStyleLbl="node2" presStyleIdx="1" presStyleCnt="4">
        <dgm:presLayoutVars>
          <dgm:chPref val="3"/>
        </dgm:presLayoutVars>
      </dgm:prSet>
      <dgm:spPr/>
      <dgm:t>
        <a:bodyPr/>
        <a:lstStyle/>
        <a:p>
          <a:endParaRPr lang="en-US"/>
        </a:p>
      </dgm:t>
    </dgm:pt>
    <dgm:pt modelId="{2CBBB335-1F74-4DFA-BC64-E9CB8CD7FEE3}" type="pres">
      <dgm:prSet presAssocID="{9E3807C0-194D-4183-B424-A62825165D13}" presName="rootConnector" presStyleLbl="node2" presStyleIdx="1" presStyleCnt="4"/>
      <dgm:spPr/>
      <dgm:t>
        <a:bodyPr/>
        <a:lstStyle/>
        <a:p>
          <a:endParaRPr lang="en-US"/>
        </a:p>
      </dgm:t>
    </dgm:pt>
    <dgm:pt modelId="{4C069062-613E-4E93-844D-042E581E7805}" type="pres">
      <dgm:prSet presAssocID="{9E3807C0-194D-4183-B424-A62825165D13}" presName="hierChild4" presStyleCnt="0"/>
      <dgm:spPr/>
    </dgm:pt>
    <dgm:pt modelId="{A004C760-39DF-48FB-ACDE-87BB4FAC8692}" type="pres">
      <dgm:prSet presAssocID="{9E3807C0-194D-4183-B424-A62825165D13}" presName="hierChild5" presStyleCnt="0"/>
      <dgm:spPr/>
    </dgm:pt>
    <dgm:pt modelId="{5EC08F9D-E897-4BF3-96EF-3661A7BF5C03}" type="pres">
      <dgm:prSet presAssocID="{3982D560-CA26-4622-BEB3-8EE350628EAE}" presName="Name37" presStyleLbl="parChTrans1D2" presStyleIdx="2" presStyleCnt="4"/>
      <dgm:spPr/>
      <dgm:t>
        <a:bodyPr/>
        <a:lstStyle/>
        <a:p>
          <a:endParaRPr lang="en-US"/>
        </a:p>
      </dgm:t>
    </dgm:pt>
    <dgm:pt modelId="{34C5EFD4-3DC6-4EB2-B65F-6C0AE0C19CAB}" type="pres">
      <dgm:prSet presAssocID="{542B3503-DCED-41A9-A49C-2DBAC5FF6224}" presName="hierRoot2" presStyleCnt="0">
        <dgm:presLayoutVars>
          <dgm:hierBranch val="init"/>
        </dgm:presLayoutVars>
      </dgm:prSet>
      <dgm:spPr/>
    </dgm:pt>
    <dgm:pt modelId="{248CABC3-44AF-4F03-85FE-BBBFE6A1B994}" type="pres">
      <dgm:prSet presAssocID="{542B3503-DCED-41A9-A49C-2DBAC5FF6224}" presName="rootComposite" presStyleCnt="0"/>
      <dgm:spPr/>
    </dgm:pt>
    <dgm:pt modelId="{5F3881C1-3DAC-4CC6-9434-AC155C19D411}" type="pres">
      <dgm:prSet presAssocID="{542B3503-DCED-41A9-A49C-2DBAC5FF6224}" presName="rootText" presStyleLbl="node2" presStyleIdx="2" presStyleCnt="4">
        <dgm:presLayoutVars>
          <dgm:chPref val="3"/>
        </dgm:presLayoutVars>
      </dgm:prSet>
      <dgm:spPr/>
      <dgm:t>
        <a:bodyPr/>
        <a:lstStyle/>
        <a:p>
          <a:endParaRPr lang="en-US"/>
        </a:p>
      </dgm:t>
    </dgm:pt>
    <dgm:pt modelId="{FDE7EC01-2B21-46E5-BA7D-744BEBF2FF37}" type="pres">
      <dgm:prSet presAssocID="{542B3503-DCED-41A9-A49C-2DBAC5FF6224}" presName="rootConnector" presStyleLbl="node2" presStyleIdx="2" presStyleCnt="4"/>
      <dgm:spPr/>
      <dgm:t>
        <a:bodyPr/>
        <a:lstStyle/>
        <a:p>
          <a:endParaRPr lang="en-US"/>
        </a:p>
      </dgm:t>
    </dgm:pt>
    <dgm:pt modelId="{264CA5C1-A942-460B-B9B9-8595AE48182F}" type="pres">
      <dgm:prSet presAssocID="{542B3503-DCED-41A9-A49C-2DBAC5FF6224}" presName="hierChild4" presStyleCnt="0"/>
      <dgm:spPr/>
    </dgm:pt>
    <dgm:pt modelId="{E8940181-83FC-4AE1-B9CB-FBA3561D4DEE}" type="pres">
      <dgm:prSet presAssocID="{542B3503-DCED-41A9-A49C-2DBAC5FF6224}" presName="hierChild5" presStyleCnt="0"/>
      <dgm:spPr/>
    </dgm:pt>
    <dgm:pt modelId="{618A0369-3B2E-4352-93E6-6D775D4BB28D}" type="pres">
      <dgm:prSet presAssocID="{1701BC21-A3E7-416D-89F3-852836FFD256}" presName="Name111" presStyleLbl="parChTrans1D3" presStyleIdx="2" presStyleCnt="4"/>
      <dgm:spPr/>
      <dgm:t>
        <a:bodyPr/>
        <a:lstStyle/>
        <a:p>
          <a:endParaRPr lang="en-US"/>
        </a:p>
      </dgm:t>
    </dgm:pt>
    <dgm:pt modelId="{3C73F817-88DB-4DBC-B3F4-9837FA9F27D6}" type="pres">
      <dgm:prSet presAssocID="{A1B110C1-9954-47A7-9254-8318D9418994}" presName="hierRoot3" presStyleCnt="0">
        <dgm:presLayoutVars>
          <dgm:hierBranch val="init"/>
        </dgm:presLayoutVars>
      </dgm:prSet>
      <dgm:spPr/>
    </dgm:pt>
    <dgm:pt modelId="{28C5CAB9-B59B-464F-96D8-8CFAC94720E4}" type="pres">
      <dgm:prSet presAssocID="{A1B110C1-9954-47A7-9254-8318D9418994}" presName="rootComposite3" presStyleCnt="0"/>
      <dgm:spPr/>
    </dgm:pt>
    <dgm:pt modelId="{4B0B28C1-E33E-4356-944A-80AEB2394F8A}" type="pres">
      <dgm:prSet presAssocID="{A1B110C1-9954-47A7-9254-8318D9418994}" presName="rootText3" presStyleLbl="asst2" presStyleIdx="6" presStyleCnt="12">
        <dgm:presLayoutVars>
          <dgm:chPref val="3"/>
        </dgm:presLayoutVars>
      </dgm:prSet>
      <dgm:spPr/>
      <dgm:t>
        <a:bodyPr/>
        <a:lstStyle/>
        <a:p>
          <a:endParaRPr lang="en-US"/>
        </a:p>
      </dgm:t>
    </dgm:pt>
    <dgm:pt modelId="{C5F14B18-1FD3-48A5-9066-F2B548E07835}" type="pres">
      <dgm:prSet presAssocID="{A1B110C1-9954-47A7-9254-8318D9418994}" presName="rootConnector3" presStyleLbl="asst2" presStyleIdx="6" presStyleCnt="12"/>
      <dgm:spPr/>
      <dgm:t>
        <a:bodyPr/>
        <a:lstStyle/>
        <a:p>
          <a:endParaRPr lang="en-US"/>
        </a:p>
      </dgm:t>
    </dgm:pt>
    <dgm:pt modelId="{D13BC201-9538-4F17-8F0D-73B03E37DD79}" type="pres">
      <dgm:prSet presAssocID="{A1B110C1-9954-47A7-9254-8318D9418994}" presName="hierChild6" presStyleCnt="0"/>
      <dgm:spPr/>
    </dgm:pt>
    <dgm:pt modelId="{759B8E15-E0C7-4BC5-AA4B-CA3D21F2867E}" type="pres">
      <dgm:prSet presAssocID="{A1B110C1-9954-47A7-9254-8318D9418994}" presName="hierChild7" presStyleCnt="0"/>
      <dgm:spPr/>
    </dgm:pt>
    <dgm:pt modelId="{5C8FE9CE-DA75-4CF8-B77B-4BC7675F7C15}" type="pres">
      <dgm:prSet presAssocID="{8EC65A2B-0304-4F17-BCF1-B1B7802AD248}" presName="Name111" presStyleLbl="parChTrans1D4" presStyleIdx="4" presStyleCnt="8"/>
      <dgm:spPr/>
      <dgm:t>
        <a:bodyPr/>
        <a:lstStyle/>
        <a:p>
          <a:endParaRPr lang="en-US"/>
        </a:p>
      </dgm:t>
    </dgm:pt>
    <dgm:pt modelId="{810941ED-6B97-4B58-AE95-00D48D1CE776}" type="pres">
      <dgm:prSet presAssocID="{1439D976-2671-4FCD-BD68-48702F7FF1E2}" presName="hierRoot3" presStyleCnt="0">
        <dgm:presLayoutVars>
          <dgm:hierBranch val="init"/>
        </dgm:presLayoutVars>
      </dgm:prSet>
      <dgm:spPr/>
    </dgm:pt>
    <dgm:pt modelId="{FA78F50B-A1EF-40D8-BF38-EB6BCAD80232}" type="pres">
      <dgm:prSet presAssocID="{1439D976-2671-4FCD-BD68-48702F7FF1E2}" presName="rootComposite3" presStyleCnt="0"/>
      <dgm:spPr/>
    </dgm:pt>
    <dgm:pt modelId="{958A18F3-9A0D-4CEF-A648-DBC91726D07C}" type="pres">
      <dgm:prSet presAssocID="{1439D976-2671-4FCD-BD68-48702F7FF1E2}" presName="rootText3" presStyleLbl="asst2" presStyleIdx="7" presStyleCnt="12">
        <dgm:presLayoutVars>
          <dgm:chPref val="3"/>
        </dgm:presLayoutVars>
      </dgm:prSet>
      <dgm:spPr/>
      <dgm:t>
        <a:bodyPr/>
        <a:lstStyle/>
        <a:p>
          <a:endParaRPr lang="en-US"/>
        </a:p>
      </dgm:t>
    </dgm:pt>
    <dgm:pt modelId="{3038C92F-8082-4665-9FFD-1674ADC7865A}" type="pres">
      <dgm:prSet presAssocID="{1439D976-2671-4FCD-BD68-48702F7FF1E2}" presName="rootConnector3" presStyleLbl="asst2" presStyleIdx="7" presStyleCnt="12"/>
      <dgm:spPr/>
      <dgm:t>
        <a:bodyPr/>
        <a:lstStyle/>
        <a:p>
          <a:endParaRPr lang="en-US"/>
        </a:p>
      </dgm:t>
    </dgm:pt>
    <dgm:pt modelId="{3F71F7BD-EB98-4CD8-8BF9-144F727E6D9D}" type="pres">
      <dgm:prSet presAssocID="{1439D976-2671-4FCD-BD68-48702F7FF1E2}" presName="hierChild6" presStyleCnt="0"/>
      <dgm:spPr/>
    </dgm:pt>
    <dgm:pt modelId="{C017C47D-20E4-44BA-89BD-91EBC893A492}" type="pres">
      <dgm:prSet presAssocID="{1439D976-2671-4FCD-BD68-48702F7FF1E2}" presName="hierChild7" presStyleCnt="0"/>
      <dgm:spPr/>
    </dgm:pt>
    <dgm:pt modelId="{508F5562-C938-451C-8A08-0CCCDF021901}" type="pres">
      <dgm:prSet presAssocID="{2A302B9D-7A9D-46C1-A961-2B3A23B79EB5}" presName="Name111" presStyleLbl="parChTrans1D4" presStyleIdx="5" presStyleCnt="8"/>
      <dgm:spPr/>
      <dgm:t>
        <a:bodyPr/>
        <a:lstStyle/>
        <a:p>
          <a:endParaRPr lang="en-US"/>
        </a:p>
      </dgm:t>
    </dgm:pt>
    <dgm:pt modelId="{5621A66B-0DB7-41C5-9428-EACF181549A0}" type="pres">
      <dgm:prSet presAssocID="{088CA9D2-637B-4C46-81F4-FFC6E7554341}" presName="hierRoot3" presStyleCnt="0">
        <dgm:presLayoutVars>
          <dgm:hierBranch val="init"/>
        </dgm:presLayoutVars>
      </dgm:prSet>
      <dgm:spPr/>
    </dgm:pt>
    <dgm:pt modelId="{FF2BBCC7-4AA7-4BC1-87C3-033EB6EC9876}" type="pres">
      <dgm:prSet presAssocID="{088CA9D2-637B-4C46-81F4-FFC6E7554341}" presName="rootComposite3" presStyleCnt="0"/>
      <dgm:spPr/>
    </dgm:pt>
    <dgm:pt modelId="{34640907-27C0-4C71-820D-4CE22E295F88}" type="pres">
      <dgm:prSet presAssocID="{088CA9D2-637B-4C46-81F4-FFC6E7554341}" presName="rootText3" presStyleLbl="asst2" presStyleIdx="8" presStyleCnt="12">
        <dgm:presLayoutVars>
          <dgm:chPref val="3"/>
        </dgm:presLayoutVars>
      </dgm:prSet>
      <dgm:spPr/>
      <dgm:t>
        <a:bodyPr/>
        <a:lstStyle/>
        <a:p>
          <a:endParaRPr lang="en-US"/>
        </a:p>
      </dgm:t>
    </dgm:pt>
    <dgm:pt modelId="{077C33D1-D120-4804-8399-8F46B1B669A7}" type="pres">
      <dgm:prSet presAssocID="{088CA9D2-637B-4C46-81F4-FFC6E7554341}" presName="rootConnector3" presStyleLbl="asst2" presStyleIdx="8" presStyleCnt="12"/>
      <dgm:spPr/>
      <dgm:t>
        <a:bodyPr/>
        <a:lstStyle/>
        <a:p>
          <a:endParaRPr lang="en-US"/>
        </a:p>
      </dgm:t>
    </dgm:pt>
    <dgm:pt modelId="{F07239B1-EE33-40B5-A9AE-04168BC9776C}" type="pres">
      <dgm:prSet presAssocID="{088CA9D2-637B-4C46-81F4-FFC6E7554341}" presName="hierChild6" presStyleCnt="0"/>
      <dgm:spPr/>
    </dgm:pt>
    <dgm:pt modelId="{D170B34B-10ED-4949-BCB0-B7A4575A8039}" type="pres">
      <dgm:prSet presAssocID="{088CA9D2-637B-4C46-81F4-FFC6E7554341}" presName="hierChild7" presStyleCnt="0"/>
      <dgm:spPr/>
    </dgm:pt>
    <dgm:pt modelId="{877788A8-BC87-4C9B-9C3D-F10E5CB62636}" type="pres">
      <dgm:prSet presAssocID="{1B66BEDE-F0DC-48A1-B8A4-E99E03F70FF0}" presName="Name111" presStyleLbl="parChTrans1D3" presStyleIdx="3" presStyleCnt="4"/>
      <dgm:spPr/>
      <dgm:t>
        <a:bodyPr/>
        <a:lstStyle/>
        <a:p>
          <a:endParaRPr lang="en-US"/>
        </a:p>
      </dgm:t>
    </dgm:pt>
    <dgm:pt modelId="{E73127E0-C8A5-433E-A0CB-CE8DEB754605}" type="pres">
      <dgm:prSet presAssocID="{320BE5B7-91F9-4AB0-BEAC-A7714018B820}" presName="hierRoot3" presStyleCnt="0">
        <dgm:presLayoutVars>
          <dgm:hierBranch val="init"/>
        </dgm:presLayoutVars>
      </dgm:prSet>
      <dgm:spPr/>
    </dgm:pt>
    <dgm:pt modelId="{297CEA22-05E0-4A19-B228-C6EB93E2F705}" type="pres">
      <dgm:prSet presAssocID="{320BE5B7-91F9-4AB0-BEAC-A7714018B820}" presName="rootComposite3" presStyleCnt="0"/>
      <dgm:spPr/>
    </dgm:pt>
    <dgm:pt modelId="{6CCF1EA1-2014-4698-9FCC-4B286042313F}" type="pres">
      <dgm:prSet presAssocID="{320BE5B7-91F9-4AB0-BEAC-A7714018B820}" presName="rootText3" presStyleLbl="asst2" presStyleIdx="9" presStyleCnt="12">
        <dgm:presLayoutVars>
          <dgm:chPref val="3"/>
        </dgm:presLayoutVars>
      </dgm:prSet>
      <dgm:spPr/>
      <dgm:t>
        <a:bodyPr/>
        <a:lstStyle/>
        <a:p>
          <a:endParaRPr lang="en-US"/>
        </a:p>
      </dgm:t>
    </dgm:pt>
    <dgm:pt modelId="{84CB061A-42C4-40E6-AEE3-0A203DCA4CF5}" type="pres">
      <dgm:prSet presAssocID="{320BE5B7-91F9-4AB0-BEAC-A7714018B820}" presName="rootConnector3" presStyleLbl="asst2" presStyleIdx="9" presStyleCnt="12"/>
      <dgm:spPr/>
      <dgm:t>
        <a:bodyPr/>
        <a:lstStyle/>
        <a:p>
          <a:endParaRPr lang="en-US"/>
        </a:p>
      </dgm:t>
    </dgm:pt>
    <dgm:pt modelId="{CD551269-3D85-48ED-B3C5-48C4C384CE52}" type="pres">
      <dgm:prSet presAssocID="{320BE5B7-91F9-4AB0-BEAC-A7714018B820}" presName="hierChild6" presStyleCnt="0"/>
      <dgm:spPr/>
    </dgm:pt>
    <dgm:pt modelId="{6BB32D57-7585-44AE-A7A8-5D57B0378E7E}" type="pres">
      <dgm:prSet presAssocID="{320BE5B7-91F9-4AB0-BEAC-A7714018B820}" presName="hierChild7" presStyleCnt="0"/>
      <dgm:spPr/>
    </dgm:pt>
    <dgm:pt modelId="{CCB22B0C-87D5-4A87-9D7D-4B15AB8CC2F2}" type="pres">
      <dgm:prSet presAssocID="{F31CE49A-1281-44A7-A4FE-497CCAFD1E9F}" presName="Name111" presStyleLbl="parChTrans1D4" presStyleIdx="6" presStyleCnt="8"/>
      <dgm:spPr/>
      <dgm:t>
        <a:bodyPr/>
        <a:lstStyle/>
        <a:p>
          <a:endParaRPr lang="en-US"/>
        </a:p>
      </dgm:t>
    </dgm:pt>
    <dgm:pt modelId="{D3D52E32-AEE2-4548-BFBB-B04486470755}" type="pres">
      <dgm:prSet presAssocID="{3BB67973-77FD-4160-99EB-0F438FFD3F6F}" presName="hierRoot3" presStyleCnt="0">
        <dgm:presLayoutVars>
          <dgm:hierBranch val="init"/>
        </dgm:presLayoutVars>
      </dgm:prSet>
      <dgm:spPr/>
    </dgm:pt>
    <dgm:pt modelId="{750971BD-8068-46D0-88F9-D617F8654E13}" type="pres">
      <dgm:prSet presAssocID="{3BB67973-77FD-4160-99EB-0F438FFD3F6F}" presName="rootComposite3" presStyleCnt="0"/>
      <dgm:spPr/>
    </dgm:pt>
    <dgm:pt modelId="{95A2EBBF-5C82-4027-AD7F-95430C1F37A5}" type="pres">
      <dgm:prSet presAssocID="{3BB67973-77FD-4160-99EB-0F438FFD3F6F}" presName="rootText3" presStyleLbl="asst2" presStyleIdx="10" presStyleCnt="12">
        <dgm:presLayoutVars>
          <dgm:chPref val="3"/>
        </dgm:presLayoutVars>
      </dgm:prSet>
      <dgm:spPr/>
      <dgm:t>
        <a:bodyPr/>
        <a:lstStyle/>
        <a:p>
          <a:endParaRPr lang="en-US"/>
        </a:p>
      </dgm:t>
    </dgm:pt>
    <dgm:pt modelId="{E2CEE3AC-03A6-474F-925C-29674FC88022}" type="pres">
      <dgm:prSet presAssocID="{3BB67973-77FD-4160-99EB-0F438FFD3F6F}" presName="rootConnector3" presStyleLbl="asst2" presStyleIdx="10" presStyleCnt="12"/>
      <dgm:spPr/>
      <dgm:t>
        <a:bodyPr/>
        <a:lstStyle/>
        <a:p>
          <a:endParaRPr lang="en-US"/>
        </a:p>
      </dgm:t>
    </dgm:pt>
    <dgm:pt modelId="{E740F288-C4B4-40F9-9C81-178D388C3747}" type="pres">
      <dgm:prSet presAssocID="{3BB67973-77FD-4160-99EB-0F438FFD3F6F}" presName="hierChild6" presStyleCnt="0"/>
      <dgm:spPr/>
    </dgm:pt>
    <dgm:pt modelId="{22CF1AF1-703C-41E8-8E56-9299DE78D1B4}" type="pres">
      <dgm:prSet presAssocID="{3BB67973-77FD-4160-99EB-0F438FFD3F6F}" presName="hierChild7" presStyleCnt="0"/>
      <dgm:spPr/>
    </dgm:pt>
    <dgm:pt modelId="{ADD7489A-BCFC-4C4D-9F9D-AD779E568455}" type="pres">
      <dgm:prSet presAssocID="{887ACD6C-CE3F-4881-9427-1A5E2BFB2309}" presName="Name111" presStyleLbl="parChTrans1D4" presStyleIdx="7" presStyleCnt="8"/>
      <dgm:spPr/>
      <dgm:t>
        <a:bodyPr/>
        <a:lstStyle/>
        <a:p>
          <a:endParaRPr lang="en-US"/>
        </a:p>
      </dgm:t>
    </dgm:pt>
    <dgm:pt modelId="{BCBCF4DD-A0B8-4769-906A-78EAF5FB48D7}" type="pres">
      <dgm:prSet presAssocID="{0619A05C-3322-4B86-97E9-B64F9A36E695}" presName="hierRoot3" presStyleCnt="0">
        <dgm:presLayoutVars>
          <dgm:hierBranch val="init"/>
        </dgm:presLayoutVars>
      </dgm:prSet>
      <dgm:spPr/>
    </dgm:pt>
    <dgm:pt modelId="{0682EC15-AA6C-4527-8D61-A13F9A0F741E}" type="pres">
      <dgm:prSet presAssocID="{0619A05C-3322-4B86-97E9-B64F9A36E695}" presName="rootComposite3" presStyleCnt="0"/>
      <dgm:spPr/>
    </dgm:pt>
    <dgm:pt modelId="{0EAD2D6F-72CF-4259-999F-FEE72DB570FC}" type="pres">
      <dgm:prSet presAssocID="{0619A05C-3322-4B86-97E9-B64F9A36E695}" presName="rootText3" presStyleLbl="asst2" presStyleIdx="11" presStyleCnt="12">
        <dgm:presLayoutVars>
          <dgm:chPref val="3"/>
        </dgm:presLayoutVars>
      </dgm:prSet>
      <dgm:spPr/>
      <dgm:t>
        <a:bodyPr/>
        <a:lstStyle/>
        <a:p>
          <a:endParaRPr lang="en-US"/>
        </a:p>
      </dgm:t>
    </dgm:pt>
    <dgm:pt modelId="{D3E9F35B-92E8-4B0A-BF8C-E32191AEA548}" type="pres">
      <dgm:prSet presAssocID="{0619A05C-3322-4B86-97E9-B64F9A36E695}" presName="rootConnector3" presStyleLbl="asst2" presStyleIdx="11" presStyleCnt="12"/>
      <dgm:spPr/>
      <dgm:t>
        <a:bodyPr/>
        <a:lstStyle/>
        <a:p>
          <a:endParaRPr lang="en-US"/>
        </a:p>
      </dgm:t>
    </dgm:pt>
    <dgm:pt modelId="{B2FBDF3E-683F-4EBE-A782-E1CC198F522C}" type="pres">
      <dgm:prSet presAssocID="{0619A05C-3322-4B86-97E9-B64F9A36E695}" presName="hierChild6" presStyleCnt="0"/>
      <dgm:spPr/>
    </dgm:pt>
    <dgm:pt modelId="{9869FEF9-5A50-418C-8327-70D714FCB1D6}" type="pres">
      <dgm:prSet presAssocID="{0619A05C-3322-4B86-97E9-B64F9A36E695}" presName="hierChild7" presStyleCnt="0"/>
      <dgm:spPr/>
    </dgm:pt>
    <dgm:pt modelId="{9DBD1BB5-956D-41B3-9F8C-7A13DB0F98C5}" type="pres">
      <dgm:prSet presAssocID="{5CD18E9B-B007-46BF-BAEE-F9101DA603DA}" presName="Name37" presStyleLbl="parChTrans1D2" presStyleIdx="3" presStyleCnt="4"/>
      <dgm:spPr/>
      <dgm:t>
        <a:bodyPr/>
        <a:lstStyle/>
        <a:p>
          <a:endParaRPr lang="en-US"/>
        </a:p>
      </dgm:t>
    </dgm:pt>
    <dgm:pt modelId="{2E197A8E-9956-4AAB-9A79-E6336439327F}" type="pres">
      <dgm:prSet presAssocID="{A70145C9-64F7-469C-A08D-B193BF97649C}" presName="hierRoot2" presStyleCnt="0">
        <dgm:presLayoutVars>
          <dgm:hierBranch val="init"/>
        </dgm:presLayoutVars>
      </dgm:prSet>
      <dgm:spPr/>
    </dgm:pt>
    <dgm:pt modelId="{FA873B02-DA1D-47EB-A473-AB00DE23E90C}" type="pres">
      <dgm:prSet presAssocID="{A70145C9-64F7-469C-A08D-B193BF97649C}" presName="rootComposite" presStyleCnt="0"/>
      <dgm:spPr/>
    </dgm:pt>
    <dgm:pt modelId="{E88F8EC6-C21F-434B-9FF8-ABE06537E27D}" type="pres">
      <dgm:prSet presAssocID="{A70145C9-64F7-469C-A08D-B193BF97649C}" presName="rootText" presStyleLbl="node2" presStyleIdx="3" presStyleCnt="4">
        <dgm:presLayoutVars>
          <dgm:chPref val="3"/>
        </dgm:presLayoutVars>
      </dgm:prSet>
      <dgm:spPr/>
      <dgm:t>
        <a:bodyPr/>
        <a:lstStyle/>
        <a:p>
          <a:endParaRPr lang="en-US"/>
        </a:p>
      </dgm:t>
    </dgm:pt>
    <dgm:pt modelId="{A07B3A2A-0479-4E62-AB53-A9609737F37F}" type="pres">
      <dgm:prSet presAssocID="{A70145C9-64F7-469C-A08D-B193BF97649C}" presName="rootConnector" presStyleLbl="node2" presStyleIdx="3" presStyleCnt="4"/>
      <dgm:spPr/>
      <dgm:t>
        <a:bodyPr/>
        <a:lstStyle/>
        <a:p>
          <a:endParaRPr lang="en-US"/>
        </a:p>
      </dgm:t>
    </dgm:pt>
    <dgm:pt modelId="{8E9347AA-A335-4E87-B5F7-F1671FE993D4}" type="pres">
      <dgm:prSet presAssocID="{A70145C9-64F7-469C-A08D-B193BF97649C}" presName="hierChild4" presStyleCnt="0"/>
      <dgm:spPr/>
    </dgm:pt>
    <dgm:pt modelId="{D725D038-5FAD-4678-9F50-8ABB45E8E83E}" type="pres">
      <dgm:prSet presAssocID="{A70145C9-64F7-469C-A08D-B193BF97649C}" presName="hierChild5" presStyleCnt="0"/>
      <dgm:spPr/>
    </dgm:pt>
    <dgm:pt modelId="{CD33B215-B6A7-470E-878B-AFE82270F069}" type="pres">
      <dgm:prSet presAssocID="{73A929B0-586F-46AE-BFD2-9EEEFC125333}" presName="hierChild3" presStyleCnt="0"/>
      <dgm:spPr/>
    </dgm:pt>
  </dgm:ptLst>
  <dgm:cxnLst>
    <dgm:cxn modelId="{B366656A-4025-44B4-9759-F9DBF8BD5B06}" type="presOf" srcId="{3982D560-CA26-4622-BEB3-8EE350628EAE}" destId="{5EC08F9D-E897-4BF3-96EF-3661A7BF5C03}" srcOrd="0" destOrd="0" presId="urn:microsoft.com/office/officeart/2005/8/layout/orgChart1"/>
    <dgm:cxn modelId="{7EF6C22C-0FCE-4FFE-9BA4-5AFEF051554D}" type="presOf" srcId="{0619A05C-3322-4B86-97E9-B64F9A36E695}" destId="{0EAD2D6F-72CF-4259-999F-FEE72DB570FC}" srcOrd="0" destOrd="0" presId="urn:microsoft.com/office/officeart/2005/8/layout/orgChart1"/>
    <dgm:cxn modelId="{4A0A90E4-763B-418A-BEFC-AF99CF0DC720}" type="presOf" srcId="{3BB67973-77FD-4160-99EB-0F438FFD3F6F}" destId="{95A2EBBF-5C82-4027-AD7F-95430C1F37A5}" srcOrd="0" destOrd="0" presId="urn:microsoft.com/office/officeart/2005/8/layout/orgChart1"/>
    <dgm:cxn modelId="{0B7A9B29-4EA1-4F06-A5A3-42CBB6DCD005}" srcId="{542B3503-DCED-41A9-A49C-2DBAC5FF6224}" destId="{A1B110C1-9954-47A7-9254-8318D9418994}" srcOrd="0" destOrd="0" parTransId="{1701BC21-A3E7-416D-89F3-852836FFD256}" sibTransId="{A78ABE60-BC68-4D1E-AEB6-274489F2C321}"/>
    <dgm:cxn modelId="{C7F6D5EB-1AEB-4B34-8773-43B569C3F3AA}" type="presOf" srcId="{3BB67973-77FD-4160-99EB-0F438FFD3F6F}" destId="{E2CEE3AC-03A6-474F-925C-29674FC88022}" srcOrd="1" destOrd="0" presId="urn:microsoft.com/office/officeart/2005/8/layout/orgChart1"/>
    <dgm:cxn modelId="{1DBF8802-36EE-45D1-B3A1-003706D31C5C}" type="presOf" srcId="{DFF0B9B3-544B-435D-AB52-F24DC9D3ADB4}" destId="{944FCEE2-AC32-48F5-94C4-8169BA2001BF}" srcOrd="1" destOrd="0" presId="urn:microsoft.com/office/officeart/2005/8/layout/orgChart1"/>
    <dgm:cxn modelId="{F2773028-5203-44D6-A87A-312BA7F9955C}" srcId="{757C3FB9-26BE-43D7-9F39-9C0669C4349D}" destId="{73A929B0-586F-46AE-BFD2-9EEEFC125333}" srcOrd="0" destOrd="0" parTransId="{787920BE-A1A2-4342-AAE9-92842965403E}" sibTransId="{4C1DEDF2-FCB3-456E-8FFB-9DBBF1714215}"/>
    <dgm:cxn modelId="{AC6004A5-2CD6-4F13-8493-3882F3A02F27}" type="presOf" srcId="{E9F5C169-B3EF-4A1F-9F1E-D21B998E4AA9}" destId="{A4B0FBF1-BACC-4461-A43D-609620974232}" srcOrd="0" destOrd="0" presId="urn:microsoft.com/office/officeart/2005/8/layout/orgChart1"/>
    <dgm:cxn modelId="{0C4CD0F7-00F1-45AA-98B8-5DBA008F9E79}" type="presOf" srcId="{542B3503-DCED-41A9-A49C-2DBAC5FF6224}" destId="{5F3881C1-3DAC-4CC6-9434-AC155C19D411}" srcOrd="0" destOrd="0" presId="urn:microsoft.com/office/officeart/2005/8/layout/orgChart1"/>
    <dgm:cxn modelId="{FC40CE4C-DA9F-44C4-9888-804DBE5A5F6E}" type="presOf" srcId="{887ACD6C-CE3F-4881-9427-1A5E2BFB2309}" destId="{ADD7489A-BCFC-4C4D-9F9D-AD779E568455}" srcOrd="0" destOrd="0" presId="urn:microsoft.com/office/officeart/2005/8/layout/orgChart1"/>
    <dgm:cxn modelId="{1B9C1095-6B8A-461C-9DF7-8ADC5582BA5E}" srcId="{73A929B0-586F-46AE-BFD2-9EEEFC125333}" destId="{A70145C9-64F7-469C-A08D-B193BF97649C}" srcOrd="3" destOrd="0" parTransId="{5CD18E9B-B007-46BF-BAEE-F9101DA603DA}" sibTransId="{CBB8C883-5530-491A-8599-4EE2EDCA091D}"/>
    <dgm:cxn modelId="{A4509BA3-4D36-4129-9E23-2048C7EF8BA6}" type="presOf" srcId="{320BE5B7-91F9-4AB0-BEAC-A7714018B820}" destId="{84CB061A-42C4-40E6-AEE3-0A203DCA4CF5}" srcOrd="1" destOrd="0" presId="urn:microsoft.com/office/officeart/2005/8/layout/orgChart1"/>
    <dgm:cxn modelId="{F3411300-F5C7-451A-ABD8-C17D198B80A4}" type="presOf" srcId="{9E3807C0-194D-4183-B424-A62825165D13}" destId="{937F0C9B-1873-44EB-9DC3-3CACEA122303}" srcOrd="0" destOrd="0" presId="urn:microsoft.com/office/officeart/2005/8/layout/orgChart1"/>
    <dgm:cxn modelId="{5C1C998C-AC01-4C67-BF97-878C9F464AEA}" type="presOf" srcId="{A70145C9-64F7-469C-A08D-B193BF97649C}" destId="{A07B3A2A-0479-4E62-AB53-A9609737F37F}" srcOrd="1" destOrd="0" presId="urn:microsoft.com/office/officeart/2005/8/layout/orgChart1"/>
    <dgm:cxn modelId="{539CDC68-949C-4D4E-B25E-5C233C17BF35}" type="presOf" srcId="{9C83C165-A248-40A0-A0D1-A9D44BB3DE9A}" destId="{1ADB1349-0D86-4E76-A7AB-90A91C065F14}" srcOrd="1" destOrd="0" presId="urn:microsoft.com/office/officeart/2005/8/layout/orgChart1"/>
    <dgm:cxn modelId="{4801CF82-DB43-4DC0-B5B8-0197D82A71CD}" type="presOf" srcId="{A1B110C1-9954-47A7-9254-8318D9418994}" destId="{4B0B28C1-E33E-4356-944A-80AEB2394F8A}" srcOrd="0" destOrd="0" presId="urn:microsoft.com/office/officeart/2005/8/layout/orgChart1"/>
    <dgm:cxn modelId="{FF904512-5130-4855-8D54-46D65A55856D}" type="presOf" srcId="{51DB3047-1288-491D-8A2C-5CD5F4290251}" destId="{A31AE4F1-45AD-4129-B354-0CAEF899ED0B}" srcOrd="0" destOrd="0" presId="urn:microsoft.com/office/officeart/2005/8/layout/orgChart1"/>
    <dgm:cxn modelId="{0F65441F-1A49-4408-A23D-F91DD95ACA79}" type="presOf" srcId="{0179D98F-A14F-4B2C-8DF7-9976DB27B66D}" destId="{5B83AE78-DBEB-4E21-820B-9FA2CE69D0E4}" srcOrd="0" destOrd="0" presId="urn:microsoft.com/office/officeart/2005/8/layout/orgChart1"/>
    <dgm:cxn modelId="{BD02FCE1-7E50-45C0-8489-13948CB0E226}" type="presOf" srcId="{13C41268-FBE4-4CAC-B078-3176FCC9BCFD}" destId="{CA08BC43-1EC9-4C11-9091-E4E45D0813DB}" srcOrd="0" destOrd="0" presId="urn:microsoft.com/office/officeart/2005/8/layout/orgChart1"/>
    <dgm:cxn modelId="{2E38E868-E0F7-4CD3-BC0A-C5BE767D55CD}" type="presOf" srcId="{C106C9AF-3F66-48D1-8D2E-9D271D232883}" destId="{CA84FF29-ADBA-45AC-8871-6338AB21A110}" srcOrd="1" destOrd="0" presId="urn:microsoft.com/office/officeart/2005/8/layout/orgChart1"/>
    <dgm:cxn modelId="{6974B5DF-9849-4791-92C0-F1C5F0348228}" type="presOf" srcId="{1701BC21-A3E7-416D-89F3-852836FFD256}" destId="{618A0369-3B2E-4352-93E6-6D775D4BB28D}" srcOrd="0" destOrd="0" presId="urn:microsoft.com/office/officeart/2005/8/layout/orgChart1"/>
    <dgm:cxn modelId="{D2488122-B3FA-4123-82E3-98A1DABABB42}" srcId="{320BE5B7-91F9-4AB0-BEAC-A7714018B820}" destId="{0619A05C-3322-4B86-97E9-B64F9A36E695}" srcOrd="1" destOrd="0" parTransId="{887ACD6C-CE3F-4881-9427-1A5E2BFB2309}" sibTransId="{33E4A420-004B-4052-9447-933CCEA12B7E}"/>
    <dgm:cxn modelId="{029E30EC-6819-4EF5-8772-CD8AC844E35A}" srcId="{73A929B0-586F-46AE-BFD2-9EEEFC125333}" destId="{542B3503-DCED-41A9-A49C-2DBAC5FF6224}" srcOrd="2" destOrd="0" parTransId="{3982D560-CA26-4622-BEB3-8EE350628EAE}" sibTransId="{8E0217E1-60C3-46AF-A573-087CB0A4A1EF}"/>
    <dgm:cxn modelId="{1FBDD8B8-2D36-4396-9BC6-7E709E1CE5F2}" type="presOf" srcId="{1439D976-2671-4FCD-BD68-48702F7FF1E2}" destId="{958A18F3-9A0D-4CEF-A648-DBC91726D07C}" srcOrd="0" destOrd="0" presId="urn:microsoft.com/office/officeart/2005/8/layout/orgChart1"/>
    <dgm:cxn modelId="{3762D53B-ACFB-46D2-A20E-824ECFDBA62B}" type="presOf" srcId="{F31CE49A-1281-44A7-A4FE-497CCAFD1E9F}" destId="{CCB22B0C-87D5-4A87-9D7D-4B15AB8CC2F2}" srcOrd="0" destOrd="0" presId="urn:microsoft.com/office/officeart/2005/8/layout/orgChart1"/>
    <dgm:cxn modelId="{32630F8C-C290-47B7-B388-908857B54405}" type="presOf" srcId="{9C83C165-A248-40A0-A0D1-A9D44BB3DE9A}" destId="{268D8C66-C489-4031-8856-B02BD823F548}" srcOrd="0" destOrd="0" presId="urn:microsoft.com/office/officeart/2005/8/layout/orgChart1"/>
    <dgm:cxn modelId="{96F202AB-742E-47D3-A2BF-64A19F6BE0F2}" type="presOf" srcId="{C106C9AF-3F66-48D1-8D2E-9D271D232883}" destId="{85FC7B7E-1616-4067-AD12-D9B1104B5A6B}" srcOrd="0" destOrd="0" presId="urn:microsoft.com/office/officeart/2005/8/layout/orgChart1"/>
    <dgm:cxn modelId="{620E1ACD-1DA3-4486-9B00-A569B2B99D7F}" type="presOf" srcId="{2A302B9D-7A9D-46C1-A961-2B3A23B79EB5}" destId="{508F5562-C938-451C-8A08-0CCCDF021901}" srcOrd="0" destOrd="0" presId="urn:microsoft.com/office/officeart/2005/8/layout/orgChart1"/>
    <dgm:cxn modelId="{24C86F98-59C6-413C-B6D3-F9A69213A9DD}" type="presOf" srcId="{757C3FB9-26BE-43D7-9F39-9C0669C4349D}" destId="{02507D95-D9D4-4B81-BDB2-155989FC36CF}" srcOrd="0" destOrd="0" presId="urn:microsoft.com/office/officeart/2005/8/layout/orgChart1"/>
    <dgm:cxn modelId="{6729879D-928B-4C1F-861B-A2F70D516465}" type="presOf" srcId="{9E3807C0-194D-4183-B424-A62825165D13}" destId="{2CBBB335-1F74-4DFA-BC64-E9CB8CD7FEE3}" srcOrd="1" destOrd="0" presId="urn:microsoft.com/office/officeart/2005/8/layout/orgChart1"/>
    <dgm:cxn modelId="{66382047-4C1A-4F7A-8A24-68CF40B8094A}" srcId="{0179D98F-A14F-4B2C-8DF7-9976DB27B66D}" destId="{51DB3047-1288-491D-8A2C-5CD5F4290251}" srcOrd="1" destOrd="0" parTransId="{1BD9CC8F-025F-4121-B90E-7DD34F1C5BD3}" sibTransId="{BF5ABB7F-0FCA-4C12-ACEB-FDD3EE91AFE5}"/>
    <dgm:cxn modelId="{56F26B8C-1C72-47EE-A294-63A5EE33E6BF}" srcId="{D762CEB9-7ECE-4700-B605-9E508598142D}" destId="{9C83C165-A248-40A0-A0D1-A9D44BB3DE9A}" srcOrd="1" destOrd="0" parTransId="{E9F5C169-B3EF-4A1F-9F1E-D21B998E4AA9}" sibTransId="{151F49CE-1737-4A7E-B72A-AD7845433B9A}"/>
    <dgm:cxn modelId="{411D487C-0447-4743-B2FB-398C9A82CCA3}" srcId="{DFF0B9B3-544B-435D-AB52-F24DC9D3ADB4}" destId="{D762CEB9-7ECE-4700-B605-9E508598142D}" srcOrd="0" destOrd="0" parTransId="{13C41268-FBE4-4CAC-B078-3176FCC9BCFD}" sibTransId="{6ABCE86E-C5C3-4704-8CBF-275E83DF3C9D}"/>
    <dgm:cxn modelId="{1CFB738B-B6EF-4AD2-8719-0E0AA53B6B2D}" type="presOf" srcId="{8EC65A2B-0304-4F17-BCF1-B1B7802AD248}" destId="{5C8FE9CE-DA75-4CF8-B77B-4BC7675F7C15}" srcOrd="0" destOrd="0" presId="urn:microsoft.com/office/officeart/2005/8/layout/orgChart1"/>
    <dgm:cxn modelId="{9BCD5CA4-7BEB-4BF6-B225-D956D6676CCC}" type="presOf" srcId="{542B3503-DCED-41A9-A49C-2DBAC5FF6224}" destId="{FDE7EC01-2B21-46E5-BA7D-744BEBF2FF37}" srcOrd="1" destOrd="0" presId="urn:microsoft.com/office/officeart/2005/8/layout/orgChart1"/>
    <dgm:cxn modelId="{87F69874-6FCA-4E63-81CB-F30767052567}" type="presOf" srcId="{2CF0BA76-4739-48D6-BCDA-D11D8BC64249}" destId="{8D25F976-E2D5-42B4-86C4-E8D723D0E9E8}" srcOrd="0" destOrd="0" presId="urn:microsoft.com/office/officeart/2005/8/layout/orgChart1"/>
    <dgm:cxn modelId="{69ED3CE0-AF76-4FC9-A95A-20ACA942C267}" type="presOf" srcId="{67B6A9A0-CD1C-45DF-841B-27BBE05E198C}" destId="{CF5F9915-A3C5-4561-9230-72F36909D8FB}" srcOrd="0" destOrd="0" presId="urn:microsoft.com/office/officeart/2005/8/layout/orgChart1"/>
    <dgm:cxn modelId="{C7E3A532-F766-4799-9931-DE276181E49A}" type="presOf" srcId="{26828044-01A1-4529-947F-21F42726CF30}" destId="{5666AD5D-38B4-4E43-A49B-3E0B26E61E8A}" srcOrd="0" destOrd="0" presId="urn:microsoft.com/office/officeart/2005/8/layout/orgChart1"/>
    <dgm:cxn modelId="{8B05F643-49C9-479B-AFE7-4CBA8C797F68}" type="presOf" srcId="{DFF0B9B3-544B-435D-AB52-F24DC9D3ADB4}" destId="{6521FA54-429F-46A5-9036-73D1E74FE045}" srcOrd="0" destOrd="0" presId="urn:microsoft.com/office/officeart/2005/8/layout/orgChart1"/>
    <dgm:cxn modelId="{79EC751F-77FF-4EE2-843C-51EB17317975}" srcId="{D762CEB9-7ECE-4700-B605-9E508598142D}" destId="{2CF0BA76-4739-48D6-BCDA-D11D8BC64249}" srcOrd="0" destOrd="0" parTransId="{67B6A9A0-CD1C-45DF-841B-27BBE05E198C}" sibTransId="{29168C6E-44CE-424D-857B-A2CE00B0FA76}"/>
    <dgm:cxn modelId="{D4576D31-CE4F-4E18-A019-2A88A7D1EEF7}" srcId="{DFF0B9B3-544B-435D-AB52-F24DC9D3ADB4}" destId="{0179D98F-A14F-4B2C-8DF7-9976DB27B66D}" srcOrd="1" destOrd="0" parTransId="{26828044-01A1-4529-947F-21F42726CF30}" sibTransId="{FC800317-74BD-4C1F-98F9-1B2F2BDE533C}"/>
    <dgm:cxn modelId="{E6439C05-67BD-4BDF-931A-70F20780B8D3}" type="presOf" srcId="{320BE5B7-91F9-4AB0-BEAC-A7714018B820}" destId="{6CCF1EA1-2014-4698-9FCC-4B286042313F}" srcOrd="0" destOrd="0" presId="urn:microsoft.com/office/officeart/2005/8/layout/orgChart1"/>
    <dgm:cxn modelId="{D6F8E8E6-51FD-4912-9CAD-EC3AB94FF87B}" type="presOf" srcId="{BF0A2DD6-68F3-4575-83D5-0E086EBA3174}" destId="{4A099246-D94A-4A59-B3F1-0D2C27D5A3D4}" srcOrd="0" destOrd="0" presId="urn:microsoft.com/office/officeart/2005/8/layout/orgChart1"/>
    <dgm:cxn modelId="{06700297-ABF2-4448-AD81-A6BD0C9E29D7}" type="presOf" srcId="{51DB3047-1288-491D-8A2C-5CD5F4290251}" destId="{A3540F63-15DF-4456-86D4-50416596CF56}" srcOrd="1" destOrd="0" presId="urn:microsoft.com/office/officeart/2005/8/layout/orgChart1"/>
    <dgm:cxn modelId="{4C46A6EF-7250-4CB2-8A52-2F98B0C219A0}" srcId="{A1B110C1-9954-47A7-9254-8318D9418994}" destId="{088CA9D2-637B-4C46-81F4-FFC6E7554341}" srcOrd="1" destOrd="0" parTransId="{2A302B9D-7A9D-46C1-A961-2B3A23B79EB5}" sibTransId="{FBD11B6A-595A-424B-9EB2-B8F03CF8A6F2}"/>
    <dgm:cxn modelId="{3089E65E-4B08-43E8-A4B3-714465677CEB}" type="presOf" srcId="{A1B110C1-9954-47A7-9254-8318D9418994}" destId="{C5F14B18-1FD3-48A5-9066-F2B548E07835}" srcOrd="1" destOrd="0" presId="urn:microsoft.com/office/officeart/2005/8/layout/orgChart1"/>
    <dgm:cxn modelId="{B8204C58-5F98-406D-9E82-A8A0AA1850BC}" type="presOf" srcId="{A70145C9-64F7-469C-A08D-B193BF97649C}" destId="{E88F8EC6-C21F-434B-9FF8-ABE06537E27D}" srcOrd="0" destOrd="0" presId="urn:microsoft.com/office/officeart/2005/8/layout/orgChart1"/>
    <dgm:cxn modelId="{B3EFC7A1-20A5-4100-88DE-880E6A34482F}" type="presOf" srcId="{73A929B0-586F-46AE-BFD2-9EEEFC125333}" destId="{63EC3D57-6F10-4A2D-8735-473862BBE263}" srcOrd="0" destOrd="0" presId="urn:microsoft.com/office/officeart/2005/8/layout/orgChart1"/>
    <dgm:cxn modelId="{EDE87912-6CB0-4F13-8A2B-02E6A3C9DE6F}" srcId="{320BE5B7-91F9-4AB0-BEAC-A7714018B820}" destId="{3BB67973-77FD-4160-99EB-0F438FFD3F6F}" srcOrd="0" destOrd="0" parTransId="{F31CE49A-1281-44A7-A4FE-497CCAFD1E9F}" sibTransId="{21DFC949-11D8-4964-8B5E-99D7262837BE}"/>
    <dgm:cxn modelId="{2585B073-6F43-4086-93D0-6EE4E70157DC}" srcId="{73A929B0-586F-46AE-BFD2-9EEEFC125333}" destId="{9E3807C0-194D-4183-B424-A62825165D13}" srcOrd="1" destOrd="0" parTransId="{7C7E0EFD-22A1-4C5D-9BBA-A9674F6F9F8A}" sibTransId="{119B5E4F-4EE1-4DFB-BB20-B5A1B4D46AEA}"/>
    <dgm:cxn modelId="{D6A834FE-AE62-4AE9-9833-BFFB4B6BCD66}" srcId="{542B3503-DCED-41A9-A49C-2DBAC5FF6224}" destId="{320BE5B7-91F9-4AB0-BEAC-A7714018B820}" srcOrd="1" destOrd="0" parTransId="{1B66BEDE-F0DC-48A1-B8A4-E99E03F70FF0}" sibTransId="{49C27884-8FEA-43D1-ABE0-0FE87C27FFBF}"/>
    <dgm:cxn modelId="{F323D896-B967-4650-A6A2-D0CD70EAECFB}" type="presOf" srcId="{846A5F9C-9BFC-4222-B316-080C1B6E13A5}" destId="{5362EF44-1717-4D52-94A4-A6CA962249C5}" srcOrd="0" destOrd="0" presId="urn:microsoft.com/office/officeart/2005/8/layout/orgChart1"/>
    <dgm:cxn modelId="{6CCC4DD9-796B-44F1-AB31-3DC22AD028B3}" type="presOf" srcId="{5CD18E9B-B007-46BF-BAEE-F9101DA603DA}" destId="{9DBD1BB5-956D-41B3-9F8C-7A13DB0F98C5}" srcOrd="0" destOrd="0" presId="urn:microsoft.com/office/officeart/2005/8/layout/orgChart1"/>
    <dgm:cxn modelId="{3763CCF4-F34A-48FF-BD68-5AA88701C911}" type="presOf" srcId="{088CA9D2-637B-4C46-81F4-FFC6E7554341}" destId="{077C33D1-D120-4804-8399-8F46B1B669A7}" srcOrd="1" destOrd="0" presId="urn:microsoft.com/office/officeart/2005/8/layout/orgChart1"/>
    <dgm:cxn modelId="{9344B375-DF59-4382-B4DC-DE528873E51D}" type="presOf" srcId="{2CF0BA76-4739-48D6-BCDA-D11D8BC64249}" destId="{71337226-3B68-412C-93C0-F8F11FF30C11}" srcOrd="1" destOrd="0" presId="urn:microsoft.com/office/officeart/2005/8/layout/orgChart1"/>
    <dgm:cxn modelId="{518C5629-137E-4210-A715-FEB8EBBF2420}" srcId="{0179D98F-A14F-4B2C-8DF7-9976DB27B66D}" destId="{C106C9AF-3F66-48D1-8D2E-9D271D232883}" srcOrd="0" destOrd="0" parTransId="{BF0A2DD6-68F3-4575-83D5-0E086EBA3174}" sibTransId="{51798FF2-5661-4724-AF52-4C2AC97C96F1}"/>
    <dgm:cxn modelId="{EC18DA98-3D95-4109-8545-9F4485BFCB2C}" type="presOf" srcId="{0619A05C-3322-4B86-97E9-B64F9A36E695}" destId="{D3E9F35B-92E8-4B0A-BF8C-E32191AEA548}" srcOrd="1" destOrd="0" presId="urn:microsoft.com/office/officeart/2005/8/layout/orgChart1"/>
    <dgm:cxn modelId="{18778E71-91F8-45E3-8EF6-374A6DB30D34}" type="presOf" srcId="{D762CEB9-7ECE-4700-B605-9E508598142D}" destId="{76318B38-ABC6-4574-9B90-208242D28B12}" srcOrd="0" destOrd="0" presId="urn:microsoft.com/office/officeart/2005/8/layout/orgChart1"/>
    <dgm:cxn modelId="{20C736CF-6E0F-4594-8A9D-B6890532FBC3}" type="presOf" srcId="{1B66BEDE-F0DC-48A1-B8A4-E99E03F70FF0}" destId="{877788A8-BC87-4C9B-9C3D-F10E5CB62636}" srcOrd="0" destOrd="0" presId="urn:microsoft.com/office/officeart/2005/8/layout/orgChart1"/>
    <dgm:cxn modelId="{04C4A3E2-2306-4089-8EA3-B4B2469129F4}" type="presOf" srcId="{088CA9D2-637B-4C46-81F4-FFC6E7554341}" destId="{34640907-27C0-4C71-820D-4CE22E295F88}" srcOrd="0" destOrd="0" presId="urn:microsoft.com/office/officeart/2005/8/layout/orgChart1"/>
    <dgm:cxn modelId="{8F2455B3-F187-4F68-A7C6-DF6F10CCAEFB}" type="presOf" srcId="{73A929B0-586F-46AE-BFD2-9EEEFC125333}" destId="{F8FB66B4-9441-49EF-A682-8A5C508DEF13}" srcOrd="1" destOrd="0" presId="urn:microsoft.com/office/officeart/2005/8/layout/orgChart1"/>
    <dgm:cxn modelId="{695843D7-1991-46DE-972D-5A37F9962305}" type="presOf" srcId="{1BD9CC8F-025F-4121-B90E-7DD34F1C5BD3}" destId="{AC52ECDB-AEA1-4390-8632-555D31B1A0BF}" srcOrd="0" destOrd="0" presId="urn:microsoft.com/office/officeart/2005/8/layout/orgChart1"/>
    <dgm:cxn modelId="{B8073BB6-13C9-49E3-B0AC-20F1F8CFCD63}" type="presOf" srcId="{7C7E0EFD-22A1-4C5D-9BBA-A9674F6F9F8A}" destId="{7F01F66C-3F7D-4418-889B-9F52ADC4A078}" srcOrd="0" destOrd="0" presId="urn:microsoft.com/office/officeart/2005/8/layout/orgChart1"/>
    <dgm:cxn modelId="{9553741D-F676-4C8A-89DE-9669DEDAD618}" srcId="{A1B110C1-9954-47A7-9254-8318D9418994}" destId="{1439D976-2671-4FCD-BD68-48702F7FF1E2}" srcOrd="0" destOrd="0" parTransId="{8EC65A2B-0304-4F17-BCF1-B1B7802AD248}" sibTransId="{98896EAE-A5F5-459F-BF62-310062DFFCF3}"/>
    <dgm:cxn modelId="{A638A469-7038-4BB7-801A-9FDBBA780A33}" type="presOf" srcId="{1439D976-2671-4FCD-BD68-48702F7FF1E2}" destId="{3038C92F-8082-4665-9FFD-1674ADC7865A}" srcOrd="1" destOrd="0" presId="urn:microsoft.com/office/officeart/2005/8/layout/orgChart1"/>
    <dgm:cxn modelId="{7B43C3A3-1EB9-4CBF-8D32-FCE2D8CEA168}" srcId="{73A929B0-586F-46AE-BFD2-9EEEFC125333}" destId="{DFF0B9B3-544B-435D-AB52-F24DC9D3ADB4}" srcOrd="0" destOrd="0" parTransId="{846A5F9C-9BFC-4222-B316-080C1B6E13A5}" sibTransId="{7783D1F4-813D-4883-82D8-C7437B748C69}"/>
    <dgm:cxn modelId="{5ED13566-0EA1-42D9-B6AE-565D759A6464}" type="presOf" srcId="{0179D98F-A14F-4B2C-8DF7-9976DB27B66D}" destId="{5220344F-109F-4000-9A6A-CC6480F761C7}" srcOrd="1" destOrd="0" presId="urn:microsoft.com/office/officeart/2005/8/layout/orgChart1"/>
    <dgm:cxn modelId="{466C58E7-890B-40F2-8C61-D0B2ED6580F8}" type="presOf" srcId="{D762CEB9-7ECE-4700-B605-9E508598142D}" destId="{D63131F5-CC84-4F24-8DF0-915CA36573EA}" srcOrd="1" destOrd="0" presId="urn:microsoft.com/office/officeart/2005/8/layout/orgChart1"/>
    <dgm:cxn modelId="{683A88BF-5AB2-4A0C-ADA1-24203A09639C}" type="presParOf" srcId="{02507D95-D9D4-4B81-BDB2-155989FC36CF}" destId="{55D76F07-18C9-4797-8518-EE0CCA493A78}" srcOrd="0" destOrd="0" presId="urn:microsoft.com/office/officeart/2005/8/layout/orgChart1"/>
    <dgm:cxn modelId="{FF8F5A88-8DFE-4DE3-B459-98FD625EEBCF}" type="presParOf" srcId="{55D76F07-18C9-4797-8518-EE0CCA493A78}" destId="{F4975358-8A1E-4A79-A4E6-FBACA903F15B}" srcOrd="0" destOrd="0" presId="urn:microsoft.com/office/officeart/2005/8/layout/orgChart1"/>
    <dgm:cxn modelId="{D0AACF7E-17DA-4E49-A862-AD15AF9DB83F}" type="presParOf" srcId="{F4975358-8A1E-4A79-A4E6-FBACA903F15B}" destId="{63EC3D57-6F10-4A2D-8735-473862BBE263}" srcOrd="0" destOrd="0" presId="urn:microsoft.com/office/officeart/2005/8/layout/orgChart1"/>
    <dgm:cxn modelId="{AAFBB860-A36C-446F-83C4-76C3C4C024B6}" type="presParOf" srcId="{F4975358-8A1E-4A79-A4E6-FBACA903F15B}" destId="{F8FB66B4-9441-49EF-A682-8A5C508DEF13}" srcOrd="1" destOrd="0" presId="urn:microsoft.com/office/officeart/2005/8/layout/orgChart1"/>
    <dgm:cxn modelId="{C91A172C-4A00-4C14-A6D2-D14DCED54EDD}" type="presParOf" srcId="{55D76F07-18C9-4797-8518-EE0CCA493A78}" destId="{D633CBC7-50AF-49EB-A63E-DBC692FAD3F0}" srcOrd="1" destOrd="0" presId="urn:microsoft.com/office/officeart/2005/8/layout/orgChart1"/>
    <dgm:cxn modelId="{49E9A23B-17AB-49B5-B0B8-8C1E61C227B8}" type="presParOf" srcId="{D633CBC7-50AF-49EB-A63E-DBC692FAD3F0}" destId="{5362EF44-1717-4D52-94A4-A6CA962249C5}" srcOrd="0" destOrd="0" presId="urn:microsoft.com/office/officeart/2005/8/layout/orgChart1"/>
    <dgm:cxn modelId="{EB0DDCD2-D5AE-4F4F-A7CE-C87565494C82}" type="presParOf" srcId="{D633CBC7-50AF-49EB-A63E-DBC692FAD3F0}" destId="{30A538F2-EAC7-416C-86A1-60E94066DD2E}" srcOrd="1" destOrd="0" presId="urn:microsoft.com/office/officeart/2005/8/layout/orgChart1"/>
    <dgm:cxn modelId="{FAA6A5F4-6C42-420A-BD4F-7E5C8101032C}" type="presParOf" srcId="{30A538F2-EAC7-416C-86A1-60E94066DD2E}" destId="{99AD3213-8300-4BAF-BFC7-5E94BAA817B8}" srcOrd="0" destOrd="0" presId="urn:microsoft.com/office/officeart/2005/8/layout/orgChart1"/>
    <dgm:cxn modelId="{3B69685D-0C65-4FC6-8DA0-50A35A38AE95}" type="presParOf" srcId="{99AD3213-8300-4BAF-BFC7-5E94BAA817B8}" destId="{6521FA54-429F-46A5-9036-73D1E74FE045}" srcOrd="0" destOrd="0" presId="urn:microsoft.com/office/officeart/2005/8/layout/orgChart1"/>
    <dgm:cxn modelId="{D0C39EE4-3768-4FFB-AC3C-74A6D9FF6E6E}" type="presParOf" srcId="{99AD3213-8300-4BAF-BFC7-5E94BAA817B8}" destId="{944FCEE2-AC32-48F5-94C4-8169BA2001BF}" srcOrd="1" destOrd="0" presId="urn:microsoft.com/office/officeart/2005/8/layout/orgChart1"/>
    <dgm:cxn modelId="{E0AAE0F3-4F28-45FD-8C3C-5DB954C2B3E6}" type="presParOf" srcId="{30A538F2-EAC7-416C-86A1-60E94066DD2E}" destId="{73E9C479-D757-4C65-B499-A7C91EDBEC83}" srcOrd="1" destOrd="0" presId="urn:microsoft.com/office/officeart/2005/8/layout/orgChart1"/>
    <dgm:cxn modelId="{5D55324C-FE67-4BF1-A7C3-36ED44FA7C91}" type="presParOf" srcId="{30A538F2-EAC7-416C-86A1-60E94066DD2E}" destId="{2B616F72-7BBF-4449-9771-90C7AE772280}" srcOrd="2" destOrd="0" presId="urn:microsoft.com/office/officeart/2005/8/layout/orgChart1"/>
    <dgm:cxn modelId="{DF47BBB0-1236-4135-82FD-06193E8D4D96}" type="presParOf" srcId="{2B616F72-7BBF-4449-9771-90C7AE772280}" destId="{CA08BC43-1EC9-4C11-9091-E4E45D0813DB}" srcOrd="0" destOrd="0" presId="urn:microsoft.com/office/officeart/2005/8/layout/orgChart1"/>
    <dgm:cxn modelId="{43A3331A-BBB0-4C2E-97AF-047018C80824}" type="presParOf" srcId="{2B616F72-7BBF-4449-9771-90C7AE772280}" destId="{045A520B-8DFC-44B2-B211-D82F3841E2B3}" srcOrd="1" destOrd="0" presId="urn:microsoft.com/office/officeart/2005/8/layout/orgChart1"/>
    <dgm:cxn modelId="{DADF2BEB-0AF8-43B6-B2E6-C6A710CE5A2C}" type="presParOf" srcId="{045A520B-8DFC-44B2-B211-D82F3841E2B3}" destId="{F408E051-EFCD-49A8-9A53-2723775544F5}" srcOrd="0" destOrd="0" presId="urn:microsoft.com/office/officeart/2005/8/layout/orgChart1"/>
    <dgm:cxn modelId="{6BEFB885-5F14-4DCA-853F-D6E74E7A8A03}" type="presParOf" srcId="{F408E051-EFCD-49A8-9A53-2723775544F5}" destId="{76318B38-ABC6-4574-9B90-208242D28B12}" srcOrd="0" destOrd="0" presId="urn:microsoft.com/office/officeart/2005/8/layout/orgChart1"/>
    <dgm:cxn modelId="{A7BA6005-2833-4DCC-A578-79416C3DA6FF}" type="presParOf" srcId="{F408E051-EFCD-49A8-9A53-2723775544F5}" destId="{D63131F5-CC84-4F24-8DF0-915CA36573EA}" srcOrd="1" destOrd="0" presId="urn:microsoft.com/office/officeart/2005/8/layout/orgChart1"/>
    <dgm:cxn modelId="{033830FD-353B-43C8-92CC-2B66630D0DF1}" type="presParOf" srcId="{045A520B-8DFC-44B2-B211-D82F3841E2B3}" destId="{02B0FE3A-FA51-48CC-BBD2-8074EBFBDFFC}" srcOrd="1" destOrd="0" presId="urn:microsoft.com/office/officeart/2005/8/layout/orgChart1"/>
    <dgm:cxn modelId="{30E52ABA-7879-48B7-9941-C62500B81656}" type="presParOf" srcId="{045A520B-8DFC-44B2-B211-D82F3841E2B3}" destId="{954EE161-FD94-4D48-A835-4438A4131EDB}" srcOrd="2" destOrd="0" presId="urn:microsoft.com/office/officeart/2005/8/layout/orgChart1"/>
    <dgm:cxn modelId="{0049E6C1-1D44-4591-B1E1-CB66F6878F46}" type="presParOf" srcId="{954EE161-FD94-4D48-A835-4438A4131EDB}" destId="{CF5F9915-A3C5-4561-9230-72F36909D8FB}" srcOrd="0" destOrd="0" presId="urn:microsoft.com/office/officeart/2005/8/layout/orgChart1"/>
    <dgm:cxn modelId="{FC361BC1-1961-471C-9A60-C555ACED9FCD}" type="presParOf" srcId="{954EE161-FD94-4D48-A835-4438A4131EDB}" destId="{E179C2CC-20F6-43C8-8451-198078F186F0}" srcOrd="1" destOrd="0" presId="urn:microsoft.com/office/officeart/2005/8/layout/orgChart1"/>
    <dgm:cxn modelId="{D258F7F8-C78A-443F-B698-309061373078}" type="presParOf" srcId="{E179C2CC-20F6-43C8-8451-198078F186F0}" destId="{0ACAB35E-9820-46C6-84B8-E545505F44A5}" srcOrd="0" destOrd="0" presId="urn:microsoft.com/office/officeart/2005/8/layout/orgChart1"/>
    <dgm:cxn modelId="{2997B393-01ED-4AA3-9828-70A4CA1A637D}" type="presParOf" srcId="{0ACAB35E-9820-46C6-84B8-E545505F44A5}" destId="{8D25F976-E2D5-42B4-86C4-E8D723D0E9E8}" srcOrd="0" destOrd="0" presId="urn:microsoft.com/office/officeart/2005/8/layout/orgChart1"/>
    <dgm:cxn modelId="{24F554B6-36CA-4F88-822A-5689B5DE696F}" type="presParOf" srcId="{0ACAB35E-9820-46C6-84B8-E545505F44A5}" destId="{71337226-3B68-412C-93C0-F8F11FF30C11}" srcOrd="1" destOrd="0" presId="urn:microsoft.com/office/officeart/2005/8/layout/orgChart1"/>
    <dgm:cxn modelId="{CD5B7426-033C-4216-B0C7-400171BDFDC5}" type="presParOf" srcId="{E179C2CC-20F6-43C8-8451-198078F186F0}" destId="{616372B5-BF84-4E8F-A970-74E66578063F}" srcOrd="1" destOrd="0" presId="urn:microsoft.com/office/officeart/2005/8/layout/orgChart1"/>
    <dgm:cxn modelId="{4D1FC04A-ABF0-4DC5-B45D-103315E7965C}" type="presParOf" srcId="{E179C2CC-20F6-43C8-8451-198078F186F0}" destId="{8740B87C-908B-4BD1-B0E5-69035ADE37FB}" srcOrd="2" destOrd="0" presId="urn:microsoft.com/office/officeart/2005/8/layout/orgChart1"/>
    <dgm:cxn modelId="{F6774F63-58F1-4C11-A88A-A545F25AAD6E}" type="presParOf" srcId="{954EE161-FD94-4D48-A835-4438A4131EDB}" destId="{A4B0FBF1-BACC-4461-A43D-609620974232}" srcOrd="2" destOrd="0" presId="urn:microsoft.com/office/officeart/2005/8/layout/orgChart1"/>
    <dgm:cxn modelId="{83190D65-2A32-40B0-95D4-1AD19726059F}" type="presParOf" srcId="{954EE161-FD94-4D48-A835-4438A4131EDB}" destId="{2DB5FDAE-A252-4799-BB5F-2F3BDA6532A5}" srcOrd="3" destOrd="0" presId="urn:microsoft.com/office/officeart/2005/8/layout/orgChart1"/>
    <dgm:cxn modelId="{3B4A79CA-84E5-49E2-94E5-64DBF416CB89}" type="presParOf" srcId="{2DB5FDAE-A252-4799-BB5F-2F3BDA6532A5}" destId="{5BA78229-642B-4985-BDD7-2C3AEA989C13}" srcOrd="0" destOrd="0" presId="urn:microsoft.com/office/officeart/2005/8/layout/orgChart1"/>
    <dgm:cxn modelId="{1A16C409-9320-4F2B-BFA0-9FC780D09B66}" type="presParOf" srcId="{5BA78229-642B-4985-BDD7-2C3AEA989C13}" destId="{268D8C66-C489-4031-8856-B02BD823F548}" srcOrd="0" destOrd="0" presId="urn:microsoft.com/office/officeart/2005/8/layout/orgChart1"/>
    <dgm:cxn modelId="{02986C94-0ACA-4F1B-81A5-4D6AE8D329F9}" type="presParOf" srcId="{5BA78229-642B-4985-BDD7-2C3AEA989C13}" destId="{1ADB1349-0D86-4E76-A7AB-90A91C065F14}" srcOrd="1" destOrd="0" presId="urn:microsoft.com/office/officeart/2005/8/layout/orgChart1"/>
    <dgm:cxn modelId="{74C9DAFD-FDE0-4CC0-9E99-8AD7F0CCDECE}" type="presParOf" srcId="{2DB5FDAE-A252-4799-BB5F-2F3BDA6532A5}" destId="{1F8A0907-D3B4-4B2C-834B-E74C609CD245}" srcOrd="1" destOrd="0" presId="urn:microsoft.com/office/officeart/2005/8/layout/orgChart1"/>
    <dgm:cxn modelId="{CE70AE62-F18B-4958-901A-1B9AF4AB11C8}" type="presParOf" srcId="{2DB5FDAE-A252-4799-BB5F-2F3BDA6532A5}" destId="{D52F25D8-1C9E-41A5-9738-15C76829D6F0}" srcOrd="2" destOrd="0" presId="urn:microsoft.com/office/officeart/2005/8/layout/orgChart1"/>
    <dgm:cxn modelId="{84A8016D-EEB4-4F19-86AD-CED8CE96C50E}" type="presParOf" srcId="{2B616F72-7BBF-4449-9771-90C7AE772280}" destId="{5666AD5D-38B4-4E43-A49B-3E0B26E61E8A}" srcOrd="2" destOrd="0" presId="urn:microsoft.com/office/officeart/2005/8/layout/orgChart1"/>
    <dgm:cxn modelId="{FD5BD2B8-73BA-4B3B-AE01-650322073BFC}" type="presParOf" srcId="{2B616F72-7BBF-4449-9771-90C7AE772280}" destId="{893B2963-1746-426B-A65E-4CB83953855E}" srcOrd="3" destOrd="0" presId="urn:microsoft.com/office/officeart/2005/8/layout/orgChart1"/>
    <dgm:cxn modelId="{29F8014F-6321-4010-90E0-608FCD194F6F}" type="presParOf" srcId="{893B2963-1746-426B-A65E-4CB83953855E}" destId="{EB5CECF9-1401-4C84-9618-5DB7955226D4}" srcOrd="0" destOrd="0" presId="urn:microsoft.com/office/officeart/2005/8/layout/orgChart1"/>
    <dgm:cxn modelId="{180A5389-0E81-4A5D-90A7-A2F861CAA2F9}" type="presParOf" srcId="{EB5CECF9-1401-4C84-9618-5DB7955226D4}" destId="{5B83AE78-DBEB-4E21-820B-9FA2CE69D0E4}" srcOrd="0" destOrd="0" presId="urn:microsoft.com/office/officeart/2005/8/layout/orgChart1"/>
    <dgm:cxn modelId="{78DC39B0-2A5A-42DF-BFE5-343B3D395D09}" type="presParOf" srcId="{EB5CECF9-1401-4C84-9618-5DB7955226D4}" destId="{5220344F-109F-4000-9A6A-CC6480F761C7}" srcOrd="1" destOrd="0" presId="urn:microsoft.com/office/officeart/2005/8/layout/orgChart1"/>
    <dgm:cxn modelId="{1F482D07-74CF-45DC-B14D-3EECD4403F55}" type="presParOf" srcId="{893B2963-1746-426B-A65E-4CB83953855E}" destId="{5D11DC98-DC0D-4AF8-8A3C-AF16D84E637B}" srcOrd="1" destOrd="0" presId="urn:microsoft.com/office/officeart/2005/8/layout/orgChart1"/>
    <dgm:cxn modelId="{0AACB2DE-C696-4F96-9DD9-0C0CD4FBFD19}" type="presParOf" srcId="{893B2963-1746-426B-A65E-4CB83953855E}" destId="{84F5250C-2952-4956-9C59-7823A06BFF92}" srcOrd="2" destOrd="0" presId="urn:microsoft.com/office/officeart/2005/8/layout/orgChart1"/>
    <dgm:cxn modelId="{F97D3A1D-4B2F-4A46-BF37-3B2769E45ACA}" type="presParOf" srcId="{84F5250C-2952-4956-9C59-7823A06BFF92}" destId="{4A099246-D94A-4A59-B3F1-0D2C27D5A3D4}" srcOrd="0" destOrd="0" presId="urn:microsoft.com/office/officeart/2005/8/layout/orgChart1"/>
    <dgm:cxn modelId="{5202B912-4FA1-4261-9DAF-D9A025F3C526}" type="presParOf" srcId="{84F5250C-2952-4956-9C59-7823A06BFF92}" destId="{775A5800-A08C-47C2-9E72-87B7DCA9A19E}" srcOrd="1" destOrd="0" presId="urn:microsoft.com/office/officeart/2005/8/layout/orgChart1"/>
    <dgm:cxn modelId="{0DACA256-6AA6-4C7C-ACED-B01A3F31D266}" type="presParOf" srcId="{775A5800-A08C-47C2-9E72-87B7DCA9A19E}" destId="{2DF8BF97-0BC5-4404-A990-DEF7883C12E3}" srcOrd="0" destOrd="0" presId="urn:microsoft.com/office/officeart/2005/8/layout/orgChart1"/>
    <dgm:cxn modelId="{EFE9F7DB-8E97-4418-BEBB-F6599A3904B8}" type="presParOf" srcId="{2DF8BF97-0BC5-4404-A990-DEF7883C12E3}" destId="{85FC7B7E-1616-4067-AD12-D9B1104B5A6B}" srcOrd="0" destOrd="0" presId="urn:microsoft.com/office/officeart/2005/8/layout/orgChart1"/>
    <dgm:cxn modelId="{3D777D32-81BA-4E97-A3F5-E8995CC345D9}" type="presParOf" srcId="{2DF8BF97-0BC5-4404-A990-DEF7883C12E3}" destId="{CA84FF29-ADBA-45AC-8871-6338AB21A110}" srcOrd="1" destOrd="0" presId="urn:microsoft.com/office/officeart/2005/8/layout/orgChart1"/>
    <dgm:cxn modelId="{CAADB748-DF92-4865-ADEB-0DE637FD2E00}" type="presParOf" srcId="{775A5800-A08C-47C2-9E72-87B7DCA9A19E}" destId="{80CAF0FB-7CCE-4F9B-BEEB-5F078CC04390}" srcOrd="1" destOrd="0" presId="urn:microsoft.com/office/officeart/2005/8/layout/orgChart1"/>
    <dgm:cxn modelId="{5B40F2F3-607A-4F09-B14C-DB795575B052}" type="presParOf" srcId="{775A5800-A08C-47C2-9E72-87B7DCA9A19E}" destId="{B5C8C515-5C92-4FD0-82B6-E65C5CD344BE}" srcOrd="2" destOrd="0" presId="urn:microsoft.com/office/officeart/2005/8/layout/orgChart1"/>
    <dgm:cxn modelId="{5881F0A6-A901-4294-89A4-9FD9BBBF0360}" type="presParOf" srcId="{84F5250C-2952-4956-9C59-7823A06BFF92}" destId="{AC52ECDB-AEA1-4390-8632-555D31B1A0BF}" srcOrd="2" destOrd="0" presId="urn:microsoft.com/office/officeart/2005/8/layout/orgChart1"/>
    <dgm:cxn modelId="{A56B5968-42A6-475E-87DC-B12E20FB3D02}" type="presParOf" srcId="{84F5250C-2952-4956-9C59-7823A06BFF92}" destId="{492EC174-10C2-4BAB-A174-70FE46F74C88}" srcOrd="3" destOrd="0" presId="urn:microsoft.com/office/officeart/2005/8/layout/orgChart1"/>
    <dgm:cxn modelId="{2E900373-6805-437C-BE17-4A892C96538F}" type="presParOf" srcId="{492EC174-10C2-4BAB-A174-70FE46F74C88}" destId="{CE07985E-48E3-4506-9C0D-77F52A81AF25}" srcOrd="0" destOrd="0" presId="urn:microsoft.com/office/officeart/2005/8/layout/orgChart1"/>
    <dgm:cxn modelId="{D7823171-DDDA-42C5-ADC8-60EFA37DEC6B}" type="presParOf" srcId="{CE07985E-48E3-4506-9C0D-77F52A81AF25}" destId="{A31AE4F1-45AD-4129-B354-0CAEF899ED0B}" srcOrd="0" destOrd="0" presId="urn:microsoft.com/office/officeart/2005/8/layout/orgChart1"/>
    <dgm:cxn modelId="{C4CF3876-5126-4BF5-8924-9517AE76538A}" type="presParOf" srcId="{CE07985E-48E3-4506-9C0D-77F52A81AF25}" destId="{A3540F63-15DF-4456-86D4-50416596CF56}" srcOrd="1" destOrd="0" presId="urn:microsoft.com/office/officeart/2005/8/layout/orgChart1"/>
    <dgm:cxn modelId="{41653687-1CFB-4E02-A965-0727F290AD10}" type="presParOf" srcId="{492EC174-10C2-4BAB-A174-70FE46F74C88}" destId="{07ACD9E5-3D32-4E91-891A-59935305B590}" srcOrd="1" destOrd="0" presId="urn:microsoft.com/office/officeart/2005/8/layout/orgChart1"/>
    <dgm:cxn modelId="{401C8B1A-6C18-4AA5-81E4-4B5CD4A06C4C}" type="presParOf" srcId="{492EC174-10C2-4BAB-A174-70FE46F74C88}" destId="{04247276-6C3F-45C2-BB6E-B89890F48B5B}" srcOrd="2" destOrd="0" presId="urn:microsoft.com/office/officeart/2005/8/layout/orgChart1"/>
    <dgm:cxn modelId="{7A847F8B-C16B-4B4C-8F79-24F40D1AAC8A}" type="presParOf" srcId="{D633CBC7-50AF-49EB-A63E-DBC692FAD3F0}" destId="{7F01F66C-3F7D-4418-889B-9F52ADC4A078}" srcOrd="2" destOrd="0" presId="urn:microsoft.com/office/officeart/2005/8/layout/orgChart1"/>
    <dgm:cxn modelId="{6FCB7DD7-43F3-404A-B142-78A9C24582DB}" type="presParOf" srcId="{D633CBC7-50AF-49EB-A63E-DBC692FAD3F0}" destId="{3DADE5DA-41D5-47A1-BDA0-C8FC5FF32180}" srcOrd="3" destOrd="0" presId="urn:microsoft.com/office/officeart/2005/8/layout/orgChart1"/>
    <dgm:cxn modelId="{3BCCFF72-1023-4CAE-B062-1CDFB529FBE4}" type="presParOf" srcId="{3DADE5DA-41D5-47A1-BDA0-C8FC5FF32180}" destId="{D4F1C798-E100-42A5-9DF6-26A333A3A080}" srcOrd="0" destOrd="0" presId="urn:microsoft.com/office/officeart/2005/8/layout/orgChart1"/>
    <dgm:cxn modelId="{03776EA4-4174-4D57-9987-CDD30D6311DD}" type="presParOf" srcId="{D4F1C798-E100-42A5-9DF6-26A333A3A080}" destId="{937F0C9B-1873-44EB-9DC3-3CACEA122303}" srcOrd="0" destOrd="0" presId="urn:microsoft.com/office/officeart/2005/8/layout/orgChart1"/>
    <dgm:cxn modelId="{2AE477D9-DC82-4E38-A67B-74CA0B73161A}" type="presParOf" srcId="{D4F1C798-E100-42A5-9DF6-26A333A3A080}" destId="{2CBBB335-1F74-4DFA-BC64-E9CB8CD7FEE3}" srcOrd="1" destOrd="0" presId="urn:microsoft.com/office/officeart/2005/8/layout/orgChart1"/>
    <dgm:cxn modelId="{F4415BA6-00FA-4D00-99C5-F300035BBC67}" type="presParOf" srcId="{3DADE5DA-41D5-47A1-BDA0-C8FC5FF32180}" destId="{4C069062-613E-4E93-844D-042E581E7805}" srcOrd="1" destOrd="0" presId="urn:microsoft.com/office/officeart/2005/8/layout/orgChart1"/>
    <dgm:cxn modelId="{46551280-14B8-41A8-B016-E2F8BE78960E}" type="presParOf" srcId="{3DADE5DA-41D5-47A1-BDA0-C8FC5FF32180}" destId="{A004C760-39DF-48FB-ACDE-87BB4FAC8692}" srcOrd="2" destOrd="0" presId="urn:microsoft.com/office/officeart/2005/8/layout/orgChart1"/>
    <dgm:cxn modelId="{143864AA-92B7-42D1-A8D8-C266D40B08D4}" type="presParOf" srcId="{D633CBC7-50AF-49EB-A63E-DBC692FAD3F0}" destId="{5EC08F9D-E897-4BF3-96EF-3661A7BF5C03}" srcOrd="4" destOrd="0" presId="urn:microsoft.com/office/officeart/2005/8/layout/orgChart1"/>
    <dgm:cxn modelId="{122A44A0-83D0-4691-99EC-A91631D3828D}" type="presParOf" srcId="{D633CBC7-50AF-49EB-A63E-DBC692FAD3F0}" destId="{34C5EFD4-3DC6-4EB2-B65F-6C0AE0C19CAB}" srcOrd="5" destOrd="0" presId="urn:microsoft.com/office/officeart/2005/8/layout/orgChart1"/>
    <dgm:cxn modelId="{0633CC4D-98B5-4D54-9486-B07258824998}" type="presParOf" srcId="{34C5EFD4-3DC6-4EB2-B65F-6C0AE0C19CAB}" destId="{248CABC3-44AF-4F03-85FE-BBBFE6A1B994}" srcOrd="0" destOrd="0" presId="urn:microsoft.com/office/officeart/2005/8/layout/orgChart1"/>
    <dgm:cxn modelId="{9E0D2863-CC4F-46C3-9778-1157C3AD663E}" type="presParOf" srcId="{248CABC3-44AF-4F03-85FE-BBBFE6A1B994}" destId="{5F3881C1-3DAC-4CC6-9434-AC155C19D411}" srcOrd="0" destOrd="0" presId="urn:microsoft.com/office/officeart/2005/8/layout/orgChart1"/>
    <dgm:cxn modelId="{8049F5D2-0E01-47FD-A169-C5D7E42EAF40}" type="presParOf" srcId="{248CABC3-44AF-4F03-85FE-BBBFE6A1B994}" destId="{FDE7EC01-2B21-46E5-BA7D-744BEBF2FF37}" srcOrd="1" destOrd="0" presId="urn:microsoft.com/office/officeart/2005/8/layout/orgChart1"/>
    <dgm:cxn modelId="{7A2B76B4-9D1A-470C-B981-D13EF508D374}" type="presParOf" srcId="{34C5EFD4-3DC6-4EB2-B65F-6C0AE0C19CAB}" destId="{264CA5C1-A942-460B-B9B9-8595AE48182F}" srcOrd="1" destOrd="0" presId="urn:microsoft.com/office/officeart/2005/8/layout/orgChart1"/>
    <dgm:cxn modelId="{92E25406-893A-4563-B32C-AD5DD506DD68}" type="presParOf" srcId="{34C5EFD4-3DC6-4EB2-B65F-6C0AE0C19CAB}" destId="{E8940181-83FC-4AE1-B9CB-FBA3561D4DEE}" srcOrd="2" destOrd="0" presId="urn:microsoft.com/office/officeart/2005/8/layout/orgChart1"/>
    <dgm:cxn modelId="{BBD75AD7-A8A6-42BB-8F5B-D63CBF82180C}" type="presParOf" srcId="{E8940181-83FC-4AE1-B9CB-FBA3561D4DEE}" destId="{618A0369-3B2E-4352-93E6-6D775D4BB28D}" srcOrd="0" destOrd="0" presId="urn:microsoft.com/office/officeart/2005/8/layout/orgChart1"/>
    <dgm:cxn modelId="{5A8DD154-CBF9-4EB4-B1ED-493F3D8576E2}" type="presParOf" srcId="{E8940181-83FC-4AE1-B9CB-FBA3561D4DEE}" destId="{3C73F817-88DB-4DBC-B3F4-9837FA9F27D6}" srcOrd="1" destOrd="0" presId="urn:microsoft.com/office/officeart/2005/8/layout/orgChart1"/>
    <dgm:cxn modelId="{48E85DB5-72B3-428B-A124-4D9DAB7770A7}" type="presParOf" srcId="{3C73F817-88DB-4DBC-B3F4-9837FA9F27D6}" destId="{28C5CAB9-B59B-464F-96D8-8CFAC94720E4}" srcOrd="0" destOrd="0" presId="urn:microsoft.com/office/officeart/2005/8/layout/orgChart1"/>
    <dgm:cxn modelId="{FB0C1901-8757-4257-801C-52F5C050FC99}" type="presParOf" srcId="{28C5CAB9-B59B-464F-96D8-8CFAC94720E4}" destId="{4B0B28C1-E33E-4356-944A-80AEB2394F8A}" srcOrd="0" destOrd="0" presId="urn:microsoft.com/office/officeart/2005/8/layout/orgChart1"/>
    <dgm:cxn modelId="{1703A6E4-6DD9-46BA-A204-BDE320A55ACD}" type="presParOf" srcId="{28C5CAB9-B59B-464F-96D8-8CFAC94720E4}" destId="{C5F14B18-1FD3-48A5-9066-F2B548E07835}" srcOrd="1" destOrd="0" presId="urn:microsoft.com/office/officeart/2005/8/layout/orgChart1"/>
    <dgm:cxn modelId="{E7576A9C-DB2A-4A7D-9C56-1290ED2EDE7E}" type="presParOf" srcId="{3C73F817-88DB-4DBC-B3F4-9837FA9F27D6}" destId="{D13BC201-9538-4F17-8F0D-73B03E37DD79}" srcOrd="1" destOrd="0" presId="urn:microsoft.com/office/officeart/2005/8/layout/orgChart1"/>
    <dgm:cxn modelId="{3B7B71AB-1424-4B69-9B77-924625CC8FB6}" type="presParOf" srcId="{3C73F817-88DB-4DBC-B3F4-9837FA9F27D6}" destId="{759B8E15-E0C7-4BC5-AA4B-CA3D21F2867E}" srcOrd="2" destOrd="0" presId="urn:microsoft.com/office/officeart/2005/8/layout/orgChart1"/>
    <dgm:cxn modelId="{60BBFF04-5E83-4C7B-813F-E4847366CAA6}" type="presParOf" srcId="{759B8E15-E0C7-4BC5-AA4B-CA3D21F2867E}" destId="{5C8FE9CE-DA75-4CF8-B77B-4BC7675F7C15}" srcOrd="0" destOrd="0" presId="urn:microsoft.com/office/officeart/2005/8/layout/orgChart1"/>
    <dgm:cxn modelId="{D0DF3740-4FB0-460D-B0F8-80CC9CDD32DE}" type="presParOf" srcId="{759B8E15-E0C7-4BC5-AA4B-CA3D21F2867E}" destId="{810941ED-6B97-4B58-AE95-00D48D1CE776}" srcOrd="1" destOrd="0" presId="urn:microsoft.com/office/officeart/2005/8/layout/orgChart1"/>
    <dgm:cxn modelId="{A4482E52-11DA-42F6-8C98-76FFC3D6B06E}" type="presParOf" srcId="{810941ED-6B97-4B58-AE95-00D48D1CE776}" destId="{FA78F50B-A1EF-40D8-BF38-EB6BCAD80232}" srcOrd="0" destOrd="0" presId="urn:microsoft.com/office/officeart/2005/8/layout/orgChart1"/>
    <dgm:cxn modelId="{E7CB60B3-C8D9-4F4D-BB7F-DBB2FA6C2F8C}" type="presParOf" srcId="{FA78F50B-A1EF-40D8-BF38-EB6BCAD80232}" destId="{958A18F3-9A0D-4CEF-A648-DBC91726D07C}" srcOrd="0" destOrd="0" presId="urn:microsoft.com/office/officeart/2005/8/layout/orgChart1"/>
    <dgm:cxn modelId="{828D2A50-7218-4E98-9230-720000DE2374}" type="presParOf" srcId="{FA78F50B-A1EF-40D8-BF38-EB6BCAD80232}" destId="{3038C92F-8082-4665-9FFD-1674ADC7865A}" srcOrd="1" destOrd="0" presId="urn:microsoft.com/office/officeart/2005/8/layout/orgChart1"/>
    <dgm:cxn modelId="{EF5E57CB-5D59-4194-9FF7-8D2C47984F89}" type="presParOf" srcId="{810941ED-6B97-4B58-AE95-00D48D1CE776}" destId="{3F71F7BD-EB98-4CD8-8BF9-144F727E6D9D}" srcOrd="1" destOrd="0" presId="urn:microsoft.com/office/officeart/2005/8/layout/orgChart1"/>
    <dgm:cxn modelId="{C084AB41-6A3E-4292-954F-3BFD2E61AC13}" type="presParOf" srcId="{810941ED-6B97-4B58-AE95-00D48D1CE776}" destId="{C017C47D-20E4-44BA-89BD-91EBC893A492}" srcOrd="2" destOrd="0" presId="urn:microsoft.com/office/officeart/2005/8/layout/orgChart1"/>
    <dgm:cxn modelId="{B196E554-0C4B-47D8-A2ED-166F886FA5E9}" type="presParOf" srcId="{759B8E15-E0C7-4BC5-AA4B-CA3D21F2867E}" destId="{508F5562-C938-451C-8A08-0CCCDF021901}" srcOrd="2" destOrd="0" presId="urn:microsoft.com/office/officeart/2005/8/layout/orgChart1"/>
    <dgm:cxn modelId="{ED86C71B-D5ED-49A0-82C6-581704547453}" type="presParOf" srcId="{759B8E15-E0C7-4BC5-AA4B-CA3D21F2867E}" destId="{5621A66B-0DB7-41C5-9428-EACF181549A0}" srcOrd="3" destOrd="0" presId="urn:microsoft.com/office/officeart/2005/8/layout/orgChart1"/>
    <dgm:cxn modelId="{B0FB1603-0219-4962-A9B3-953EC44CB011}" type="presParOf" srcId="{5621A66B-0DB7-41C5-9428-EACF181549A0}" destId="{FF2BBCC7-4AA7-4BC1-87C3-033EB6EC9876}" srcOrd="0" destOrd="0" presId="urn:microsoft.com/office/officeart/2005/8/layout/orgChart1"/>
    <dgm:cxn modelId="{7276ACDD-BB20-4480-85E3-97245A093680}" type="presParOf" srcId="{FF2BBCC7-4AA7-4BC1-87C3-033EB6EC9876}" destId="{34640907-27C0-4C71-820D-4CE22E295F88}" srcOrd="0" destOrd="0" presId="urn:microsoft.com/office/officeart/2005/8/layout/orgChart1"/>
    <dgm:cxn modelId="{1842A00B-2E88-4351-86D9-1B81CD3FCAC9}" type="presParOf" srcId="{FF2BBCC7-4AA7-4BC1-87C3-033EB6EC9876}" destId="{077C33D1-D120-4804-8399-8F46B1B669A7}" srcOrd="1" destOrd="0" presId="urn:microsoft.com/office/officeart/2005/8/layout/orgChart1"/>
    <dgm:cxn modelId="{9D2F764B-6842-41A4-BC4B-FE765E87C987}" type="presParOf" srcId="{5621A66B-0DB7-41C5-9428-EACF181549A0}" destId="{F07239B1-EE33-40B5-A9AE-04168BC9776C}" srcOrd="1" destOrd="0" presId="urn:microsoft.com/office/officeart/2005/8/layout/orgChart1"/>
    <dgm:cxn modelId="{F1459EF3-6AA7-4FB3-8C34-8DB6E335C959}" type="presParOf" srcId="{5621A66B-0DB7-41C5-9428-EACF181549A0}" destId="{D170B34B-10ED-4949-BCB0-B7A4575A8039}" srcOrd="2" destOrd="0" presId="urn:microsoft.com/office/officeart/2005/8/layout/orgChart1"/>
    <dgm:cxn modelId="{0F07F083-17EB-464A-B9DF-668F8950183A}" type="presParOf" srcId="{E8940181-83FC-4AE1-B9CB-FBA3561D4DEE}" destId="{877788A8-BC87-4C9B-9C3D-F10E5CB62636}" srcOrd="2" destOrd="0" presId="urn:microsoft.com/office/officeart/2005/8/layout/orgChart1"/>
    <dgm:cxn modelId="{8947907B-38F6-452D-8325-8757136F4420}" type="presParOf" srcId="{E8940181-83FC-4AE1-B9CB-FBA3561D4DEE}" destId="{E73127E0-C8A5-433E-A0CB-CE8DEB754605}" srcOrd="3" destOrd="0" presId="urn:microsoft.com/office/officeart/2005/8/layout/orgChart1"/>
    <dgm:cxn modelId="{656B3106-676C-4E79-931E-C5B710626A53}" type="presParOf" srcId="{E73127E0-C8A5-433E-A0CB-CE8DEB754605}" destId="{297CEA22-05E0-4A19-B228-C6EB93E2F705}" srcOrd="0" destOrd="0" presId="urn:microsoft.com/office/officeart/2005/8/layout/orgChart1"/>
    <dgm:cxn modelId="{294C9E2E-4C17-4F7E-89B1-00AB9CF8C714}" type="presParOf" srcId="{297CEA22-05E0-4A19-B228-C6EB93E2F705}" destId="{6CCF1EA1-2014-4698-9FCC-4B286042313F}" srcOrd="0" destOrd="0" presId="urn:microsoft.com/office/officeart/2005/8/layout/orgChart1"/>
    <dgm:cxn modelId="{AD2A09EA-619B-46ED-904B-291E93CC55E2}" type="presParOf" srcId="{297CEA22-05E0-4A19-B228-C6EB93E2F705}" destId="{84CB061A-42C4-40E6-AEE3-0A203DCA4CF5}" srcOrd="1" destOrd="0" presId="urn:microsoft.com/office/officeart/2005/8/layout/orgChart1"/>
    <dgm:cxn modelId="{5A73ACDD-3780-4822-AD0C-304252F88A58}" type="presParOf" srcId="{E73127E0-C8A5-433E-A0CB-CE8DEB754605}" destId="{CD551269-3D85-48ED-B3C5-48C4C384CE52}" srcOrd="1" destOrd="0" presId="urn:microsoft.com/office/officeart/2005/8/layout/orgChart1"/>
    <dgm:cxn modelId="{776D59AE-4160-47D2-AF6C-984FC5A0AA85}" type="presParOf" srcId="{E73127E0-C8A5-433E-A0CB-CE8DEB754605}" destId="{6BB32D57-7585-44AE-A7A8-5D57B0378E7E}" srcOrd="2" destOrd="0" presId="urn:microsoft.com/office/officeart/2005/8/layout/orgChart1"/>
    <dgm:cxn modelId="{B2052B87-169D-43DE-B8BD-C6B9C45E05A1}" type="presParOf" srcId="{6BB32D57-7585-44AE-A7A8-5D57B0378E7E}" destId="{CCB22B0C-87D5-4A87-9D7D-4B15AB8CC2F2}" srcOrd="0" destOrd="0" presId="urn:microsoft.com/office/officeart/2005/8/layout/orgChart1"/>
    <dgm:cxn modelId="{50F7A6BD-965C-4E41-BD73-010B608A4C0A}" type="presParOf" srcId="{6BB32D57-7585-44AE-A7A8-5D57B0378E7E}" destId="{D3D52E32-AEE2-4548-BFBB-B04486470755}" srcOrd="1" destOrd="0" presId="urn:microsoft.com/office/officeart/2005/8/layout/orgChart1"/>
    <dgm:cxn modelId="{4C21DF94-9EA2-4E14-90FC-F0CD019D7451}" type="presParOf" srcId="{D3D52E32-AEE2-4548-BFBB-B04486470755}" destId="{750971BD-8068-46D0-88F9-D617F8654E13}" srcOrd="0" destOrd="0" presId="urn:microsoft.com/office/officeart/2005/8/layout/orgChart1"/>
    <dgm:cxn modelId="{CE471228-0F45-45DA-BCC7-F04EFE38D7DC}" type="presParOf" srcId="{750971BD-8068-46D0-88F9-D617F8654E13}" destId="{95A2EBBF-5C82-4027-AD7F-95430C1F37A5}" srcOrd="0" destOrd="0" presId="urn:microsoft.com/office/officeart/2005/8/layout/orgChart1"/>
    <dgm:cxn modelId="{7ED4C1B3-F5F5-4B57-A57D-39B4C80D5448}" type="presParOf" srcId="{750971BD-8068-46D0-88F9-D617F8654E13}" destId="{E2CEE3AC-03A6-474F-925C-29674FC88022}" srcOrd="1" destOrd="0" presId="urn:microsoft.com/office/officeart/2005/8/layout/orgChart1"/>
    <dgm:cxn modelId="{35944DCA-670F-47F7-A001-4C45B97C211D}" type="presParOf" srcId="{D3D52E32-AEE2-4548-BFBB-B04486470755}" destId="{E740F288-C4B4-40F9-9C81-178D388C3747}" srcOrd="1" destOrd="0" presId="urn:microsoft.com/office/officeart/2005/8/layout/orgChart1"/>
    <dgm:cxn modelId="{D63E62E8-064E-4221-912D-B783E9A90023}" type="presParOf" srcId="{D3D52E32-AEE2-4548-BFBB-B04486470755}" destId="{22CF1AF1-703C-41E8-8E56-9299DE78D1B4}" srcOrd="2" destOrd="0" presId="urn:microsoft.com/office/officeart/2005/8/layout/orgChart1"/>
    <dgm:cxn modelId="{1B41AA18-63E6-47CA-948E-4AD59631E4AB}" type="presParOf" srcId="{6BB32D57-7585-44AE-A7A8-5D57B0378E7E}" destId="{ADD7489A-BCFC-4C4D-9F9D-AD779E568455}" srcOrd="2" destOrd="0" presId="urn:microsoft.com/office/officeart/2005/8/layout/orgChart1"/>
    <dgm:cxn modelId="{CEAB6015-18DD-4992-A491-70CEC74BC94D}" type="presParOf" srcId="{6BB32D57-7585-44AE-A7A8-5D57B0378E7E}" destId="{BCBCF4DD-A0B8-4769-906A-78EAF5FB48D7}" srcOrd="3" destOrd="0" presId="urn:microsoft.com/office/officeart/2005/8/layout/orgChart1"/>
    <dgm:cxn modelId="{C56CA205-99A1-4FC8-84D3-F94C2E76FBC1}" type="presParOf" srcId="{BCBCF4DD-A0B8-4769-906A-78EAF5FB48D7}" destId="{0682EC15-AA6C-4527-8D61-A13F9A0F741E}" srcOrd="0" destOrd="0" presId="urn:microsoft.com/office/officeart/2005/8/layout/orgChart1"/>
    <dgm:cxn modelId="{0302F04E-B894-4469-996F-B7DA43C243A1}" type="presParOf" srcId="{0682EC15-AA6C-4527-8D61-A13F9A0F741E}" destId="{0EAD2D6F-72CF-4259-999F-FEE72DB570FC}" srcOrd="0" destOrd="0" presId="urn:microsoft.com/office/officeart/2005/8/layout/orgChart1"/>
    <dgm:cxn modelId="{8AE65641-433E-4D4E-98E0-3D8A77D17A86}" type="presParOf" srcId="{0682EC15-AA6C-4527-8D61-A13F9A0F741E}" destId="{D3E9F35B-92E8-4B0A-BF8C-E32191AEA548}" srcOrd="1" destOrd="0" presId="urn:microsoft.com/office/officeart/2005/8/layout/orgChart1"/>
    <dgm:cxn modelId="{CBFB8CE7-ED8F-4B8B-BE59-87A8956174F7}" type="presParOf" srcId="{BCBCF4DD-A0B8-4769-906A-78EAF5FB48D7}" destId="{B2FBDF3E-683F-4EBE-A782-E1CC198F522C}" srcOrd="1" destOrd="0" presId="urn:microsoft.com/office/officeart/2005/8/layout/orgChart1"/>
    <dgm:cxn modelId="{B857369A-D39B-4974-B93C-0160B9E46BCC}" type="presParOf" srcId="{BCBCF4DD-A0B8-4769-906A-78EAF5FB48D7}" destId="{9869FEF9-5A50-418C-8327-70D714FCB1D6}" srcOrd="2" destOrd="0" presId="urn:microsoft.com/office/officeart/2005/8/layout/orgChart1"/>
    <dgm:cxn modelId="{39EF04BF-1A8A-4AB8-B330-7D813888C3C1}" type="presParOf" srcId="{D633CBC7-50AF-49EB-A63E-DBC692FAD3F0}" destId="{9DBD1BB5-956D-41B3-9F8C-7A13DB0F98C5}" srcOrd="6" destOrd="0" presId="urn:microsoft.com/office/officeart/2005/8/layout/orgChart1"/>
    <dgm:cxn modelId="{D633856F-F3C5-4B85-A171-106EEBD37667}" type="presParOf" srcId="{D633CBC7-50AF-49EB-A63E-DBC692FAD3F0}" destId="{2E197A8E-9956-4AAB-9A79-E6336439327F}" srcOrd="7" destOrd="0" presId="urn:microsoft.com/office/officeart/2005/8/layout/orgChart1"/>
    <dgm:cxn modelId="{0B94A7F6-4B6A-420D-82FF-EDC9FD773452}" type="presParOf" srcId="{2E197A8E-9956-4AAB-9A79-E6336439327F}" destId="{FA873B02-DA1D-47EB-A473-AB00DE23E90C}" srcOrd="0" destOrd="0" presId="urn:microsoft.com/office/officeart/2005/8/layout/orgChart1"/>
    <dgm:cxn modelId="{2901149D-85C3-459B-8021-C71671224E53}" type="presParOf" srcId="{FA873B02-DA1D-47EB-A473-AB00DE23E90C}" destId="{E88F8EC6-C21F-434B-9FF8-ABE06537E27D}" srcOrd="0" destOrd="0" presId="urn:microsoft.com/office/officeart/2005/8/layout/orgChart1"/>
    <dgm:cxn modelId="{A7E053EC-1A23-48D3-B7A2-66173DA1EEDD}" type="presParOf" srcId="{FA873B02-DA1D-47EB-A473-AB00DE23E90C}" destId="{A07B3A2A-0479-4E62-AB53-A9609737F37F}" srcOrd="1" destOrd="0" presId="urn:microsoft.com/office/officeart/2005/8/layout/orgChart1"/>
    <dgm:cxn modelId="{BBDD091C-F881-49BB-AE49-6C3DA9216D5D}" type="presParOf" srcId="{2E197A8E-9956-4AAB-9A79-E6336439327F}" destId="{8E9347AA-A335-4E87-B5F7-F1671FE993D4}" srcOrd="1" destOrd="0" presId="urn:microsoft.com/office/officeart/2005/8/layout/orgChart1"/>
    <dgm:cxn modelId="{B79C36C1-1585-4E74-848E-8433424DFBC7}" type="presParOf" srcId="{2E197A8E-9956-4AAB-9A79-E6336439327F}" destId="{D725D038-5FAD-4678-9F50-8ABB45E8E83E}" srcOrd="2" destOrd="0" presId="urn:microsoft.com/office/officeart/2005/8/layout/orgChart1"/>
    <dgm:cxn modelId="{B232EB44-709C-4952-B764-2659A88768E4}" type="presParOf" srcId="{55D76F07-18C9-4797-8518-EE0CCA493A78}" destId="{CD33B215-B6A7-470E-878B-AFE82270F06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CA27B7-2798-4BE6-82B3-E44AF150060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2B7FF693-DC97-45F1-8359-48D517B80D5E}">
      <dgm:prSet phldrT="[Text]"/>
      <dgm:spPr/>
      <dgm:t>
        <a:bodyPr/>
        <a:lstStyle/>
        <a:p>
          <a:r>
            <a:rPr lang="en-US" dirty="0" smtClean="0"/>
            <a:t>00</a:t>
          </a:r>
          <a:endParaRPr lang="en-US" dirty="0"/>
        </a:p>
      </dgm:t>
    </dgm:pt>
    <dgm:pt modelId="{30F6C3D0-F14F-4803-A771-EF16DEC26A38}" type="parTrans" cxnId="{8D9F11F3-9D5B-4B8E-9360-230C0039775E}">
      <dgm:prSet/>
      <dgm:spPr/>
      <dgm:t>
        <a:bodyPr/>
        <a:lstStyle/>
        <a:p>
          <a:endParaRPr lang="en-US"/>
        </a:p>
      </dgm:t>
    </dgm:pt>
    <dgm:pt modelId="{D40E0595-B65F-404A-BD64-60C9DCDCD3E9}" type="sibTrans" cxnId="{8D9F11F3-9D5B-4B8E-9360-230C0039775E}">
      <dgm:prSet/>
      <dgm:spPr/>
      <dgm:t>
        <a:bodyPr/>
        <a:lstStyle/>
        <a:p>
          <a:endParaRPr lang="en-US"/>
        </a:p>
      </dgm:t>
    </dgm:pt>
    <dgm:pt modelId="{FC2E85CD-5C50-45E3-852B-EEB36B4939ED}">
      <dgm:prSet phldrT="[Text]"/>
      <dgm:spPr/>
      <dgm:t>
        <a:bodyPr/>
        <a:lstStyle/>
        <a:p>
          <a:r>
            <a:rPr lang="en-US" dirty="0" smtClean="0"/>
            <a:t>10</a:t>
          </a:r>
          <a:endParaRPr lang="en-US" dirty="0"/>
        </a:p>
      </dgm:t>
    </dgm:pt>
    <dgm:pt modelId="{AF8813E5-826C-4AF8-881B-6E38897662CC}" type="parTrans" cxnId="{55D329BD-6C90-4D09-A746-C5285413A248}">
      <dgm:prSet/>
      <dgm:spPr/>
      <dgm:t>
        <a:bodyPr/>
        <a:lstStyle/>
        <a:p>
          <a:endParaRPr lang="en-US"/>
        </a:p>
      </dgm:t>
    </dgm:pt>
    <dgm:pt modelId="{345DCEC9-AFAA-4FA1-9DC8-1C5C3432574C}" type="sibTrans" cxnId="{55D329BD-6C90-4D09-A746-C5285413A248}">
      <dgm:prSet/>
      <dgm:spPr/>
      <dgm:t>
        <a:bodyPr/>
        <a:lstStyle/>
        <a:p>
          <a:endParaRPr lang="en-US"/>
        </a:p>
      </dgm:t>
    </dgm:pt>
    <dgm:pt modelId="{ACC16171-1648-43B1-9A15-25AD5D224EB6}">
      <dgm:prSet phldrT="[Text]"/>
      <dgm:spPr/>
      <dgm:t>
        <a:bodyPr/>
        <a:lstStyle/>
        <a:p>
          <a:r>
            <a:rPr lang="en-US" dirty="0" smtClean="0"/>
            <a:t>01</a:t>
          </a:r>
          <a:endParaRPr lang="en-US" dirty="0"/>
        </a:p>
      </dgm:t>
    </dgm:pt>
    <dgm:pt modelId="{8F9F761D-4D49-4F65-9F3C-B794137068F7}" type="parTrans" cxnId="{A4A13071-4D1C-4B30-873E-CFD6B4B46F81}">
      <dgm:prSet/>
      <dgm:spPr/>
      <dgm:t>
        <a:bodyPr/>
        <a:lstStyle/>
        <a:p>
          <a:endParaRPr lang="en-US"/>
        </a:p>
      </dgm:t>
    </dgm:pt>
    <dgm:pt modelId="{C6F3DB9F-98A5-49D3-A6C4-90F1720D37CC}" type="sibTrans" cxnId="{A4A13071-4D1C-4B30-873E-CFD6B4B46F81}">
      <dgm:prSet/>
      <dgm:spPr/>
      <dgm:t>
        <a:bodyPr/>
        <a:lstStyle/>
        <a:p>
          <a:endParaRPr lang="en-US"/>
        </a:p>
      </dgm:t>
    </dgm:pt>
    <dgm:pt modelId="{2A7EFF5A-67BF-4752-BAC8-554924D4CDC6}">
      <dgm:prSet phldrT="[Text]"/>
      <dgm:spPr/>
      <dgm:t>
        <a:bodyPr/>
        <a:lstStyle/>
        <a:p>
          <a:r>
            <a:rPr lang="en-US" dirty="0" smtClean="0"/>
            <a:t>11</a:t>
          </a:r>
          <a:endParaRPr lang="en-US" dirty="0"/>
        </a:p>
      </dgm:t>
    </dgm:pt>
    <dgm:pt modelId="{9215C135-989D-4558-B1EF-280156AD4862}" type="parTrans" cxnId="{07AC0CF5-F9EC-4B39-8963-565BCEC072F4}">
      <dgm:prSet/>
      <dgm:spPr/>
      <dgm:t>
        <a:bodyPr/>
        <a:lstStyle/>
        <a:p>
          <a:endParaRPr lang="en-US"/>
        </a:p>
      </dgm:t>
    </dgm:pt>
    <dgm:pt modelId="{DB41108A-A56E-4FB5-BDA2-6DDC3BDA87F7}" type="sibTrans" cxnId="{07AC0CF5-F9EC-4B39-8963-565BCEC072F4}">
      <dgm:prSet/>
      <dgm:spPr/>
      <dgm:t>
        <a:bodyPr/>
        <a:lstStyle/>
        <a:p>
          <a:endParaRPr lang="en-US"/>
        </a:p>
      </dgm:t>
    </dgm:pt>
    <dgm:pt modelId="{EB5B0ABA-8239-4977-997D-BB4AA686E2C3}">
      <dgm:prSet phldrT="[Text]"/>
      <dgm:spPr/>
      <dgm:t>
        <a:bodyPr/>
        <a:lstStyle/>
        <a:p>
          <a:endParaRPr lang="en-US" dirty="0"/>
        </a:p>
      </dgm:t>
    </dgm:pt>
    <dgm:pt modelId="{2327528B-388A-4668-8F71-383327B3AA69}" type="parTrans" cxnId="{601C7C35-A213-4C83-AD32-703A48530F23}">
      <dgm:prSet/>
      <dgm:spPr/>
      <dgm:t>
        <a:bodyPr/>
        <a:lstStyle/>
        <a:p>
          <a:endParaRPr lang="en-US"/>
        </a:p>
      </dgm:t>
    </dgm:pt>
    <dgm:pt modelId="{BECA4D24-5A5F-44C2-98A8-708F9F276EA0}" type="sibTrans" cxnId="{601C7C35-A213-4C83-AD32-703A48530F23}">
      <dgm:prSet/>
      <dgm:spPr/>
      <dgm:t>
        <a:bodyPr/>
        <a:lstStyle/>
        <a:p>
          <a:endParaRPr lang="en-US"/>
        </a:p>
      </dgm:t>
    </dgm:pt>
    <dgm:pt modelId="{99B236ED-8B2F-4031-98A6-49DA1BDA45CE}" type="pres">
      <dgm:prSet presAssocID="{8CCA27B7-2798-4BE6-82B3-E44AF150060E}" presName="cycle" presStyleCnt="0">
        <dgm:presLayoutVars>
          <dgm:dir/>
          <dgm:resizeHandles val="exact"/>
        </dgm:presLayoutVars>
      </dgm:prSet>
      <dgm:spPr/>
      <dgm:t>
        <a:bodyPr/>
        <a:lstStyle/>
        <a:p>
          <a:endParaRPr lang="en-US"/>
        </a:p>
      </dgm:t>
    </dgm:pt>
    <dgm:pt modelId="{85AED749-D985-4B91-BECA-66B76B3EDEC0}" type="pres">
      <dgm:prSet presAssocID="{2B7FF693-DC97-45F1-8359-48D517B80D5E}" presName="node" presStyleLbl="node1" presStyleIdx="0" presStyleCnt="4">
        <dgm:presLayoutVars>
          <dgm:bulletEnabled val="1"/>
        </dgm:presLayoutVars>
      </dgm:prSet>
      <dgm:spPr/>
      <dgm:t>
        <a:bodyPr/>
        <a:lstStyle/>
        <a:p>
          <a:endParaRPr lang="en-US"/>
        </a:p>
      </dgm:t>
    </dgm:pt>
    <dgm:pt modelId="{E46A1367-6378-449C-B601-6A4222472A3E}" type="pres">
      <dgm:prSet presAssocID="{D40E0595-B65F-404A-BD64-60C9DCDCD3E9}" presName="sibTrans" presStyleLbl="sibTrans2D1" presStyleIdx="0" presStyleCnt="4"/>
      <dgm:spPr/>
      <dgm:t>
        <a:bodyPr/>
        <a:lstStyle/>
        <a:p>
          <a:endParaRPr lang="en-US"/>
        </a:p>
      </dgm:t>
    </dgm:pt>
    <dgm:pt modelId="{0F009990-5E63-470A-96BB-D3FEAEAF2256}" type="pres">
      <dgm:prSet presAssocID="{D40E0595-B65F-404A-BD64-60C9DCDCD3E9}" presName="connectorText" presStyleLbl="sibTrans2D1" presStyleIdx="0" presStyleCnt="4"/>
      <dgm:spPr/>
      <dgm:t>
        <a:bodyPr/>
        <a:lstStyle/>
        <a:p>
          <a:endParaRPr lang="en-US"/>
        </a:p>
      </dgm:t>
    </dgm:pt>
    <dgm:pt modelId="{FCB8C01A-BD45-4C1B-9C68-29AA5DD6D9A7}" type="pres">
      <dgm:prSet presAssocID="{FC2E85CD-5C50-45E3-852B-EEB36B4939ED}" presName="node" presStyleLbl="node1" presStyleIdx="1" presStyleCnt="4">
        <dgm:presLayoutVars>
          <dgm:bulletEnabled val="1"/>
        </dgm:presLayoutVars>
      </dgm:prSet>
      <dgm:spPr/>
      <dgm:t>
        <a:bodyPr/>
        <a:lstStyle/>
        <a:p>
          <a:endParaRPr lang="en-US"/>
        </a:p>
      </dgm:t>
    </dgm:pt>
    <dgm:pt modelId="{98B990F8-53BD-4D58-9944-857FCE615E8D}" type="pres">
      <dgm:prSet presAssocID="{345DCEC9-AFAA-4FA1-9DC8-1C5C3432574C}" presName="sibTrans" presStyleLbl="sibTrans2D1" presStyleIdx="1" presStyleCnt="4"/>
      <dgm:spPr/>
      <dgm:t>
        <a:bodyPr/>
        <a:lstStyle/>
        <a:p>
          <a:endParaRPr lang="en-US"/>
        </a:p>
      </dgm:t>
    </dgm:pt>
    <dgm:pt modelId="{8BBEB55B-85EE-4187-80BF-8AA107F8E5B8}" type="pres">
      <dgm:prSet presAssocID="{345DCEC9-AFAA-4FA1-9DC8-1C5C3432574C}" presName="connectorText" presStyleLbl="sibTrans2D1" presStyleIdx="1" presStyleCnt="4"/>
      <dgm:spPr/>
      <dgm:t>
        <a:bodyPr/>
        <a:lstStyle/>
        <a:p>
          <a:endParaRPr lang="en-US"/>
        </a:p>
      </dgm:t>
    </dgm:pt>
    <dgm:pt modelId="{F29EF39D-8C8E-4DF7-93FE-7B7740343926}" type="pres">
      <dgm:prSet presAssocID="{ACC16171-1648-43B1-9A15-25AD5D224EB6}" presName="node" presStyleLbl="node1" presStyleIdx="2" presStyleCnt="4">
        <dgm:presLayoutVars>
          <dgm:bulletEnabled val="1"/>
        </dgm:presLayoutVars>
      </dgm:prSet>
      <dgm:spPr/>
      <dgm:t>
        <a:bodyPr/>
        <a:lstStyle/>
        <a:p>
          <a:endParaRPr lang="en-US"/>
        </a:p>
      </dgm:t>
    </dgm:pt>
    <dgm:pt modelId="{09A76A59-FBA5-4522-856A-EE5C411A28A1}" type="pres">
      <dgm:prSet presAssocID="{C6F3DB9F-98A5-49D3-A6C4-90F1720D37CC}" presName="sibTrans" presStyleLbl="sibTrans2D1" presStyleIdx="2" presStyleCnt="4"/>
      <dgm:spPr/>
      <dgm:t>
        <a:bodyPr/>
        <a:lstStyle/>
        <a:p>
          <a:endParaRPr lang="en-US"/>
        </a:p>
      </dgm:t>
    </dgm:pt>
    <dgm:pt modelId="{22F97B1A-F5D2-4FFC-8EB8-C3C48B43A437}" type="pres">
      <dgm:prSet presAssocID="{C6F3DB9F-98A5-49D3-A6C4-90F1720D37CC}" presName="connectorText" presStyleLbl="sibTrans2D1" presStyleIdx="2" presStyleCnt="4"/>
      <dgm:spPr/>
      <dgm:t>
        <a:bodyPr/>
        <a:lstStyle/>
        <a:p>
          <a:endParaRPr lang="en-US"/>
        </a:p>
      </dgm:t>
    </dgm:pt>
    <dgm:pt modelId="{B75B3DE5-54E8-4903-9811-4C495AD018EB}" type="pres">
      <dgm:prSet presAssocID="{2A7EFF5A-67BF-4752-BAC8-554924D4CDC6}" presName="node" presStyleLbl="node1" presStyleIdx="3" presStyleCnt="4">
        <dgm:presLayoutVars>
          <dgm:bulletEnabled val="1"/>
        </dgm:presLayoutVars>
      </dgm:prSet>
      <dgm:spPr/>
      <dgm:t>
        <a:bodyPr/>
        <a:lstStyle/>
        <a:p>
          <a:endParaRPr lang="en-US"/>
        </a:p>
      </dgm:t>
    </dgm:pt>
    <dgm:pt modelId="{5DD7A46E-363A-4812-BF4C-F6A9DD41AB06}" type="pres">
      <dgm:prSet presAssocID="{DB41108A-A56E-4FB5-BDA2-6DDC3BDA87F7}" presName="sibTrans" presStyleLbl="sibTrans2D1" presStyleIdx="3" presStyleCnt="4"/>
      <dgm:spPr/>
      <dgm:t>
        <a:bodyPr/>
        <a:lstStyle/>
        <a:p>
          <a:endParaRPr lang="en-US"/>
        </a:p>
      </dgm:t>
    </dgm:pt>
    <dgm:pt modelId="{359F8991-6609-48F6-A7AA-B9BCA6E103D7}" type="pres">
      <dgm:prSet presAssocID="{DB41108A-A56E-4FB5-BDA2-6DDC3BDA87F7}" presName="connectorText" presStyleLbl="sibTrans2D1" presStyleIdx="3" presStyleCnt="4"/>
      <dgm:spPr/>
      <dgm:t>
        <a:bodyPr/>
        <a:lstStyle/>
        <a:p>
          <a:endParaRPr lang="en-US"/>
        </a:p>
      </dgm:t>
    </dgm:pt>
  </dgm:ptLst>
  <dgm:cxnLst>
    <dgm:cxn modelId="{A974B3AC-512A-429F-91D0-74605CED7DE9}" type="presOf" srcId="{345DCEC9-AFAA-4FA1-9DC8-1C5C3432574C}" destId="{98B990F8-53BD-4D58-9944-857FCE615E8D}" srcOrd="0" destOrd="0" presId="urn:microsoft.com/office/officeart/2005/8/layout/cycle2"/>
    <dgm:cxn modelId="{DFBA7E05-4EB5-4FA2-88EC-9D586E1BF88B}" type="presOf" srcId="{C6F3DB9F-98A5-49D3-A6C4-90F1720D37CC}" destId="{22F97B1A-F5D2-4FFC-8EB8-C3C48B43A437}" srcOrd="1" destOrd="0" presId="urn:microsoft.com/office/officeart/2005/8/layout/cycle2"/>
    <dgm:cxn modelId="{601C7C35-A213-4C83-AD32-703A48530F23}" srcId="{2A7EFF5A-67BF-4752-BAC8-554924D4CDC6}" destId="{EB5B0ABA-8239-4977-997D-BB4AA686E2C3}" srcOrd="0" destOrd="0" parTransId="{2327528B-388A-4668-8F71-383327B3AA69}" sibTransId="{BECA4D24-5A5F-44C2-98A8-708F9F276EA0}"/>
    <dgm:cxn modelId="{E84AD08B-1A01-4AC3-9DE8-21A54F9E7869}" type="presOf" srcId="{D40E0595-B65F-404A-BD64-60C9DCDCD3E9}" destId="{E46A1367-6378-449C-B601-6A4222472A3E}" srcOrd="0" destOrd="0" presId="urn:microsoft.com/office/officeart/2005/8/layout/cycle2"/>
    <dgm:cxn modelId="{55D329BD-6C90-4D09-A746-C5285413A248}" srcId="{8CCA27B7-2798-4BE6-82B3-E44AF150060E}" destId="{FC2E85CD-5C50-45E3-852B-EEB36B4939ED}" srcOrd="1" destOrd="0" parTransId="{AF8813E5-826C-4AF8-881B-6E38897662CC}" sibTransId="{345DCEC9-AFAA-4FA1-9DC8-1C5C3432574C}"/>
    <dgm:cxn modelId="{2BA2E37A-6CFC-483C-9E8C-39A8452845BC}" type="presOf" srcId="{DB41108A-A56E-4FB5-BDA2-6DDC3BDA87F7}" destId="{5DD7A46E-363A-4812-BF4C-F6A9DD41AB06}" srcOrd="0" destOrd="0" presId="urn:microsoft.com/office/officeart/2005/8/layout/cycle2"/>
    <dgm:cxn modelId="{CFDED0D4-FB3B-43ED-BC6D-F6A039E3ECF5}" type="presOf" srcId="{EB5B0ABA-8239-4977-997D-BB4AA686E2C3}" destId="{B75B3DE5-54E8-4903-9811-4C495AD018EB}" srcOrd="0" destOrd="1" presId="urn:microsoft.com/office/officeart/2005/8/layout/cycle2"/>
    <dgm:cxn modelId="{8D9F11F3-9D5B-4B8E-9360-230C0039775E}" srcId="{8CCA27B7-2798-4BE6-82B3-E44AF150060E}" destId="{2B7FF693-DC97-45F1-8359-48D517B80D5E}" srcOrd="0" destOrd="0" parTransId="{30F6C3D0-F14F-4803-A771-EF16DEC26A38}" sibTransId="{D40E0595-B65F-404A-BD64-60C9DCDCD3E9}"/>
    <dgm:cxn modelId="{ADD59043-A7FD-4427-97A1-6E6C29BA9EA5}" type="presOf" srcId="{C6F3DB9F-98A5-49D3-A6C4-90F1720D37CC}" destId="{09A76A59-FBA5-4522-856A-EE5C411A28A1}" srcOrd="0" destOrd="0" presId="urn:microsoft.com/office/officeart/2005/8/layout/cycle2"/>
    <dgm:cxn modelId="{D6470501-3060-43C4-A793-3AFD3ABB346B}" type="presOf" srcId="{DB41108A-A56E-4FB5-BDA2-6DDC3BDA87F7}" destId="{359F8991-6609-48F6-A7AA-B9BCA6E103D7}" srcOrd="1" destOrd="0" presId="urn:microsoft.com/office/officeart/2005/8/layout/cycle2"/>
    <dgm:cxn modelId="{E7C30C00-A378-4EF1-8E3B-6432FB0D33B0}" type="presOf" srcId="{2B7FF693-DC97-45F1-8359-48D517B80D5E}" destId="{85AED749-D985-4B91-BECA-66B76B3EDEC0}" srcOrd="0" destOrd="0" presId="urn:microsoft.com/office/officeart/2005/8/layout/cycle2"/>
    <dgm:cxn modelId="{1007509E-87A8-4145-8777-5CFC35D1EF88}" type="presOf" srcId="{8CCA27B7-2798-4BE6-82B3-E44AF150060E}" destId="{99B236ED-8B2F-4031-98A6-49DA1BDA45CE}" srcOrd="0" destOrd="0" presId="urn:microsoft.com/office/officeart/2005/8/layout/cycle2"/>
    <dgm:cxn modelId="{F2A179BA-07C8-457D-B576-DD058C374ABF}" type="presOf" srcId="{D40E0595-B65F-404A-BD64-60C9DCDCD3E9}" destId="{0F009990-5E63-470A-96BB-D3FEAEAF2256}" srcOrd="1" destOrd="0" presId="urn:microsoft.com/office/officeart/2005/8/layout/cycle2"/>
    <dgm:cxn modelId="{D0F18C6B-45CD-4067-ACF8-3F164CD9F7C3}" type="presOf" srcId="{ACC16171-1648-43B1-9A15-25AD5D224EB6}" destId="{F29EF39D-8C8E-4DF7-93FE-7B7740343926}" srcOrd="0" destOrd="0" presId="urn:microsoft.com/office/officeart/2005/8/layout/cycle2"/>
    <dgm:cxn modelId="{729C6F9A-707F-4918-BAA4-8B6331EAD11B}" type="presOf" srcId="{FC2E85CD-5C50-45E3-852B-EEB36B4939ED}" destId="{FCB8C01A-BD45-4C1B-9C68-29AA5DD6D9A7}" srcOrd="0" destOrd="0" presId="urn:microsoft.com/office/officeart/2005/8/layout/cycle2"/>
    <dgm:cxn modelId="{982E2844-E161-4807-897D-6E1145F8683F}" type="presOf" srcId="{345DCEC9-AFAA-4FA1-9DC8-1C5C3432574C}" destId="{8BBEB55B-85EE-4187-80BF-8AA107F8E5B8}" srcOrd="1" destOrd="0" presId="urn:microsoft.com/office/officeart/2005/8/layout/cycle2"/>
    <dgm:cxn modelId="{07AC0CF5-F9EC-4B39-8963-565BCEC072F4}" srcId="{8CCA27B7-2798-4BE6-82B3-E44AF150060E}" destId="{2A7EFF5A-67BF-4752-BAC8-554924D4CDC6}" srcOrd="3" destOrd="0" parTransId="{9215C135-989D-4558-B1EF-280156AD4862}" sibTransId="{DB41108A-A56E-4FB5-BDA2-6DDC3BDA87F7}"/>
    <dgm:cxn modelId="{A4A13071-4D1C-4B30-873E-CFD6B4B46F81}" srcId="{8CCA27B7-2798-4BE6-82B3-E44AF150060E}" destId="{ACC16171-1648-43B1-9A15-25AD5D224EB6}" srcOrd="2" destOrd="0" parTransId="{8F9F761D-4D49-4F65-9F3C-B794137068F7}" sibTransId="{C6F3DB9F-98A5-49D3-A6C4-90F1720D37CC}"/>
    <dgm:cxn modelId="{F0DAF3C4-1D99-4919-8E9F-4147B57172E2}" type="presOf" srcId="{2A7EFF5A-67BF-4752-BAC8-554924D4CDC6}" destId="{B75B3DE5-54E8-4903-9811-4C495AD018EB}" srcOrd="0" destOrd="0" presId="urn:microsoft.com/office/officeart/2005/8/layout/cycle2"/>
    <dgm:cxn modelId="{6F2D5195-6415-4765-A754-2FF953307D4C}" type="presParOf" srcId="{99B236ED-8B2F-4031-98A6-49DA1BDA45CE}" destId="{85AED749-D985-4B91-BECA-66B76B3EDEC0}" srcOrd="0" destOrd="0" presId="urn:microsoft.com/office/officeart/2005/8/layout/cycle2"/>
    <dgm:cxn modelId="{569EE65D-B30F-49F4-B348-B955111315A7}" type="presParOf" srcId="{99B236ED-8B2F-4031-98A6-49DA1BDA45CE}" destId="{E46A1367-6378-449C-B601-6A4222472A3E}" srcOrd="1" destOrd="0" presId="urn:microsoft.com/office/officeart/2005/8/layout/cycle2"/>
    <dgm:cxn modelId="{99ACA0B3-070F-4B2C-96F0-ACBCEA4DF333}" type="presParOf" srcId="{E46A1367-6378-449C-B601-6A4222472A3E}" destId="{0F009990-5E63-470A-96BB-D3FEAEAF2256}" srcOrd="0" destOrd="0" presId="urn:microsoft.com/office/officeart/2005/8/layout/cycle2"/>
    <dgm:cxn modelId="{D63E9972-21EC-44AC-BB56-83A1C6E1BBC4}" type="presParOf" srcId="{99B236ED-8B2F-4031-98A6-49DA1BDA45CE}" destId="{FCB8C01A-BD45-4C1B-9C68-29AA5DD6D9A7}" srcOrd="2" destOrd="0" presId="urn:microsoft.com/office/officeart/2005/8/layout/cycle2"/>
    <dgm:cxn modelId="{3DDBE932-8F03-47EA-800A-1A249FF6ECA0}" type="presParOf" srcId="{99B236ED-8B2F-4031-98A6-49DA1BDA45CE}" destId="{98B990F8-53BD-4D58-9944-857FCE615E8D}" srcOrd="3" destOrd="0" presId="urn:microsoft.com/office/officeart/2005/8/layout/cycle2"/>
    <dgm:cxn modelId="{3C6A3980-4623-497A-9A8D-D52C5EEEF70C}" type="presParOf" srcId="{98B990F8-53BD-4D58-9944-857FCE615E8D}" destId="{8BBEB55B-85EE-4187-80BF-8AA107F8E5B8}" srcOrd="0" destOrd="0" presId="urn:microsoft.com/office/officeart/2005/8/layout/cycle2"/>
    <dgm:cxn modelId="{045A2A5D-9598-4F84-BF3C-0D6805E00AB9}" type="presParOf" srcId="{99B236ED-8B2F-4031-98A6-49DA1BDA45CE}" destId="{F29EF39D-8C8E-4DF7-93FE-7B7740343926}" srcOrd="4" destOrd="0" presId="urn:microsoft.com/office/officeart/2005/8/layout/cycle2"/>
    <dgm:cxn modelId="{D0346D34-D701-482A-B3E3-2E5C55DB7D2C}" type="presParOf" srcId="{99B236ED-8B2F-4031-98A6-49DA1BDA45CE}" destId="{09A76A59-FBA5-4522-856A-EE5C411A28A1}" srcOrd="5" destOrd="0" presId="urn:microsoft.com/office/officeart/2005/8/layout/cycle2"/>
    <dgm:cxn modelId="{3D21B895-0B46-4EED-8E06-73E3A1CE5F97}" type="presParOf" srcId="{09A76A59-FBA5-4522-856A-EE5C411A28A1}" destId="{22F97B1A-F5D2-4FFC-8EB8-C3C48B43A437}" srcOrd="0" destOrd="0" presId="urn:microsoft.com/office/officeart/2005/8/layout/cycle2"/>
    <dgm:cxn modelId="{9D84729F-754E-442C-95B0-0E9210793BD2}" type="presParOf" srcId="{99B236ED-8B2F-4031-98A6-49DA1BDA45CE}" destId="{B75B3DE5-54E8-4903-9811-4C495AD018EB}" srcOrd="6" destOrd="0" presId="urn:microsoft.com/office/officeart/2005/8/layout/cycle2"/>
    <dgm:cxn modelId="{6F68BD54-D669-4D36-90F6-32BB1E796638}" type="presParOf" srcId="{99B236ED-8B2F-4031-98A6-49DA1BDA45CE}" destId="{5DD7A46E-363A-4812-BF4C-F6A9DD41AB06}" srcOrd="7" destOrd="0" presId="urn:microsoft.com/office/officeart/2005/8/layout/cycle2"/>
    <dgm:cxn modelId="{BBFA3046-74BF-49EB-905F-385385912A39}" type="presParOf" srcId="{5DD7A46E-363A-4812-BF4C-F6A9DD41AB06}" destId="{359F8991-6609-48F6-A7AA-B9BCA6E103D7}"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0FC3B-806C-4AEE-A9BB-B2A7692ACC72}">
      <dsp:nvSpPr>
        <dsp:cNvPr id="0" name=""/>
        <dsp:cNvSpPr/>
      </dsp:nvSpPr>
      <dsp:spPr>
        <a:xfrm>
          <a:off x="5599254" y="1548929"/>
          <a:ext cx="4622824" cy="853934"/>
        </a:xfrm>
        <a:custGeom>
          <a:avLst/>
          <a:gdLst/>
          <a:ahLst/>
          <a:cxnLst/>
          <a:rect l="0" t="0" r="0" b="0"/>
          <a:pathLst>
            <a:path>
              <a:moveTo>
                <a:pt x="0" y="0"/>
              </a:moveTo>
              <a:lnTo>
                <a:pt x="0" y="626739"/>
              </a:lnTo>
              <a:lnTo>
                <a:pt x="4622824" y="626739"/>
              </a:lnTo>
              <a:lnTo>
                <a:pt x="4622824" y="853934"/>
              </a:lnTo>
            </a:path>
          </a:pathLst>
        </a:custGeom>
        <a:noFill/>
        <a:ln w="1905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8396F920-085B-4CBB-8F67-FC1A88D7F943}">
      <dsp:nvSpPr>
        <dsp:cNvPr id="0" name=""/>
        <dsp:cNvSpPr/>
      </dsp:nvSpPr>
      <dsp:spPr>
        <a:xfrm>
          <a:off x="5599254" y="1548929"/>
          <a:ext cx="1625355" cy="853934"/>
        </a:xfrm>
        <a:custGeom>
          <a:avLst/>
          <a:gdLst/>
          <a:ahLst/>
          <a:cxnLst/>
          <a:rect l="0" t="0" r="0" b="0"/>
          <a:pathLst>
            <a:path>
              <a:moveTo>
                <a:pt x="0" y="0"/>
              </a:moveTo>
              <a:lnTo>
                <a:pt x="0" y="626739"/>
              </a:lnTo>
              <a:lnTo>
                <a:pt x="1625355" y="626739"/>
              </a:lnTo>
              <a:lnTo>
                <a:pt x="1625355" y="853934"/>
              </a:lnTo>
            </a:path>
          </a:pathLst>
        </a:custGeom>
        <a:noFill/>
        <a:ln w="1905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C3D73C57-AD2C-459E-9CAF-E1A5D3BA13BF}">
      <dsp:nvSpPr>
        <dsp:cNvPr id="0" name=""/>
        <dsp:cNvSpPr/>
      </dsp:nvSpPr>
      <dsp:spPr>
        <a:xfrm>
          <a:off x="4227141" y="1548929"/>
          <a:ext cx="1372113" cy="853934"/>
        </a:xfrm>
        <a:custGeom>
          <a:avLst/>
          <a:gdLst/>
          <a:ahLst/>
          <a:cxnLst/>
          <a:rect l="0" t="0" r="0" b="0"/>
          <a:pathLst>
            <a:path>
              <a:moveTo>
                <a:pt x="1372113" y="0"/>
              </a:moveTo>
              <a:lnTo>
                <a:pt x="1372113" y="626739"/>
              </a:lnTo>
              <a:lnTo>
                <a:pt x="0" y="626739"/>
              </a:lnTo>
              <a:lnTo>
                <a:pt x="0" y="853934"/>
              </a:lnTo>
            </a:path>
          </a:pathLst>
        </a:custGeom>
        <a:noFill/>
        <a:ln w="1905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5A6B55B-2E49-44E2-BF3B-6A80BFE51046}">
      <dsp:nvSpPr>
        <dsp:cNvPr id="0" name=""/>
        <dsp:cNvSpPr/>
      </dsp:nvSpPr>
      <dsp:spPr>
        <a:xfrm>
          <a:off x="1229672" y="1548929"/>
          <a:ext cx="4369582" cy="853934"/>
        </a:xfrm>
        <a:custGeom>
          <a:avLst/>
          <a:gdLst/>
          <a:ahLst/>
          <a:cxnLst/>
          <a:rect l="0" t="0" r="0" b="0"/>
          <a:pathLst>
            <a:path>
              <a:moveTo>
                <a:pt x="4369582" y="0"/>
              </a:moveTo>
              <a:lnTo>
                <a:pt x="4369582" y="626739"/>
              </a:lnTo>
              <a:lnTo>
                <a:pt x="0" y="626739"/>
              </a:lnTo>
              <a:lnTo>
                <a:pt x="0" y="853934"/>
              </a:lnTo>
            </a:path>
          </a:pathLst>
        </a:custGeom>
        <a:noFill/>
        <a:ln w="1905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7B9390D-0862-4192-8EB4-794D2E88BFC6}">
      <dsp:nvSpPr>
        <dsp:cNvPr id="0" name=""/>
        <dsp:cNvSpPr/>
      </dsp:nvSpPr>
      <dsp:spPr>
        <a:xfrm>
          <a:off x="4373017" y="-8392"/>
          <a:ext cx="2452474" cy="155732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62D1BD3-7BF1-4E67-ABDF-E4A05793D050}">
      <dsp:nvSpPr>
        <dsp:cNvPr id="0" name=""/>
        <dsp:cNvSpPr/>
      </dsp:nvSpPr>
      <dsp:spPr>
        <a:xfrm>
          <a:off x="4645514" y="250480"/>
          <a:ext cx="2452474" cy="155732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Top </a:t>
          </a:r>
          <a:r>
            <a:rPr lang="en-US" sz="2800" kern="1200" dirty="0" smtClean="0"/>
            <a:t>Module</a:t>
          </a:r>
        </a:p>
        <a:p>
          <a:pPr lvl="0" algn="ctr" defTabSz="1244600">
            <a:lnSpc>
              <a:spcPct val="90000"/>
            </a:lnSpc>
            <a:spcBef>
              <a:spcPct val="0"/>
            </a:spcBef>
            <a:spcAft>
              <a:spcPct val="35000"/>
            </a:spcAft>
          </a:pPr>
          <a:r>
            <a:rPr lang="en-US" sz="2400" kern="1200" dirty="0" smtClean="0"/>
            <a:t>(Main </a:t>
          </a:r>
          <a:r>
            <a:rPr lang="en-US" sz="2400" kern="1200" dirty="0" err="1" smtClean="0"/>
            <a:t>uart_tx</a:t>
          </a:r>
          <a:r>
            <a:rPr lang="en-US" sz="2400" kern="1200" dirty="0" smtClean="0"/>
            <a:t>)</a:t>
          </a:r>
          <a:endParaRPr lang="en-US" sz="2400" kern="1200" dirty="0"/>
        </a:p>
      </dsp:txBody>
      <dsp:txXfrm>
        <a:off x="4691126" y="296092"/>
        <a:ext cx="2361250" cy="1466097"/>
      </dsp:txXfrm>
    </dsp:sp>
    <dsp:sp modelId="{FD7AD2A7-4F1C-454C-8364-11DAE1A594DC}">
      <dsp:nvSpPr>
        <dsp:cNvPr id="0" name=""/>
        <dsp:cNvSpPr/>
      </dsp:nvSpPr>
      <dsp:spPr>
        <a:xfrm>
          <a:off x="3434" y="2402863"/>
          <a:ext cx="2452474" cy="155732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5C12402-334D-4E0A-9865-1F9C5066452D}">
      <dsp:nvSpPr>
        <dsp:cNvPr id="0" name=""/>
        <dsp:cNvSpPr/>
      </dsp:nvSpPr>
      <dsp:spPr>
        <a:xfrm>
          <a:off x="275932" y="2661735"/>
          <a:ext cx="2452474" cy="155732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a:t>Parity </a:t>
          </a:r>
        </a:p>
      </dsp:txBody>
      <dsp:txXfrm>
        <a:off x="321544" y="2707347"/>
        <a:ext cx="2361250" cy="1466097"/>
      </dsp:txXfrm>
    </dsp:sp>
    <dsp:sp modelId="{E25FC68A-6D61-4DFF-8EFD-EB2F1900F1C8}">
      <dsp:nvSpPr>
        <dsp:cNvPr id="0" name=""/>
        <dsp:cNvSpPr/>
      </dsp:nvSpPr>
      <dsp:spPr>
        <a:xfrm>
          <a:off x="3000903" y="2402863"/>
          <a:ext cx="2452474" cy="155732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14EF063C-0C31-43F2-A913-2C945E3996EE}">
      <dsp:nvSpPr>
        <dsp:cNvPr id="0" name=""/>
        <dsp:cNvSpPr/>
      </dsp:nvSpPr>
      <dsp:spPr>
        <a:xfrm>
          <a:off x="3273401" y="2661735"/>
          <a:ext cx="2452474" cy="155732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a:t>Frame </a:t>
          </a:r>
          <a:r>
            <a:rPr lang="en-US" sz="3800" kern="1200" dirty="0" smtClean="0"/>
            <a:t>generator</a:t>
          </a:r>
          <a:endParaRPr lang="en-US" sz="3800" kern="1200" dirty="0"/>
        </a:p>
      </dsp:txBody>
      <dsp:txXfrm>
        <a:off x="3319013" y="2707347"/>
        <a:ext cx="2361250" cy="1466097"/>
      </dsp:txXfrm>
    </dsp:sp>
    <dsp:sp modelId="{45D51905-A28B-43C4-88EF-188B3A184C1C}">
      <dsp:nvSpPr>
        <dsp:cNvPr id="0" name=""/>
        <dsp:cNvSpPr/>
      </dsp:nvSpPr>
      <dsp:spPr>
        <a:xfrm>
          <a:off x="5998373" y="2402863"/>
          <a:ext cx="2452474" cy="155732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DCB1C33-C651-4D93-B7A0-233B74F45C7E}">
      <dsp:nvSpPr>
        <dsp:cNvPr id="0" name=""/>
        <dsp:cNvSpPr/>
      </dsp:nvSpPr>
      <dsp:spPr>
        <a:xfrm>
          <a:off x="6270870" y="2661735"/>
          <a:ext cx="2452474" cy="155732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a:t>Baud </a:t>
          </a:r>
          <a:r>
            <a:rPr lang="en-US" sz="3800" kern="1200" dirty="0" smtClean="0"/>
            <a:t>generator</a:t>
          </a:r>
          <a:endParaRPr lang="en-US" sz="3800" kern="1200" dirty="0"/>
        </a:p>
      </dsp:txBody>
      <dsp:txXfrm>
        <a:off x="6316482" y="2707347"/>
        <a:ext cx="2361250" cy="1466097"/>
      </dsp:txXfrm>
    </dsp:sp>
    <dsp:sp modelId="{E64897C9-7ADF-4AD7-B549-C6BDA072D099}">
      <dsp:nvSpPr>
        <dsp:cNvPr id="0" name=""/>
        <dsp:cNvSpPr/>
      </dsp:nvSpPr>
      <dsp:spPr>
        <a:xfrm>
          <a:off x="8995842" y="2402863"/>
          <a:ext cx="2452474" cy="155732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1D8D297-326F-4FD4-A371-8D44EAC4163A}">
      <dsp:nvSpPr>
        <dsp:cNvPr id="0" name=""/>
        <dsp:cNvSpPr/>
      </dsp:nvSpPr>
      <dsp:spPr>
        <a:xfrm>
          <a:off x="9268339" y="2661735"/>
          <a:ext cx="2452474" cy="155732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a:t>PISO</a:t>
          </a:r>
        </a:p>
      </dsp:txBody>
      <dsp:txXfrm>
        <a:off x="9313951" y="2707347"/>
        <a:ext cx="2361250" cy="14660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BD1BB5-956D-41B3-9F8C-7A13DB0F98C5}">
      <dsp:nvSpPr>
        <dsp:cNvPr id="0" name=""/>
        <dsp:cNvSpPr/>
      </dsp:nvSpPr>
      <dsp:spPr>
        <a:xfrm>
          <a:off x="6874855" y="2140623"/>
          <a:ext cx="3894274" cy="270346"/>
        </a:xfrm>
        <a:custGeom>
          <a:avLst/>
          <a:gdLst/>
          <a:ahLst/>
          <a:cxnLst/>
          <a:rect l="0" t="0" r="0" b="0"/>
          <a:pathLst>
            <a:path>
              <a:moveTo>
                <a:pt x="0" y="0"/>
              </a:moveTo>
              <a:lnTo>
                <a:pt x="0" y="135173"/>
              </a:lnTo>
              <a:lnTo>
                <a:pt x="3894274" y="135173"/>
              </a:lnTo>
              <a:lnTo>
                <a:pt x="3894274" y="270346"/>
              </a:lnTo>
            </a:path>
          </a:pathLst>
        </a:custGeom>
        <a:noFill/>
        <a:ln w="1905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DD7489A-BCFC-4C4D-9F9D-AD779E568455}">
      <dsp:nvSpPr>
        <dsp:cNvPr id="0" name=""/>
        <dsp:cNvSpPr/>
      </dsp:nvSpPr>
      <dsp:spPr>
        <a:xfrm>
          <a:off x="10769129" y="3968679"/>
          <a:ext cx="135173" cy="592187"/>
        </a:xfrm>
        <a:custGeom>
          <a:avLst/>
          <a:gdLst/>
          <a:ahLst/>
          <a:cxnLst/>
          <a:rect l="0" t="0" r="0" b="0"/>
          <a:pathLst>
            <a:path>
              <a:moveTo>
                <a:pt x="0" y="0"/>
              </a:moveTo>
              <a:lnTo>
                <a:pt x="0" y="592187"/>
              </a:lnTo>
              <a:lnTo>
                <a:pt x="135173" y="592187"/>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CB22B0C-87D5-4A87-9D7D-4B15AB8CC2F2}">
      <dsp:nvSpPr>
        <dsp:cNvPr id="0" name=""/>
        <dsp:cNvSpPr/>
      </dsp:nvSpPr>
      <dsp:spPr>
        <a:xfrm>
          <a:off x="10633956" y="3968679"/>
          <a:ext cx="135173" cy="592187"/>
        </a:xfrm>
        <a:custGeom>
          <a:avLst/>
          <a:gdLst/>
          <a:ahLst/>
          <a:cxnLst/>
          <a:rect l="0" t="0" r="0" b="0"/>
          <a:pathLst>
            <a:path>
              <a:moveTo>
                <a:pt x="135173" y="0"/>
              </a:moveTo>
              <a:lnTo>
                <a:pt x="135173" y="592187"/>
              </a:lnTo>
              <a:lnTo>
                <a:pt x="0" y="592187"/>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77788A8-BC87-4C9B-9C3D-F10E5CB62636}">
      <dsp:nvSpPr>
        <dsp:cNvPr id="0" name=""/>
        <dsp:cNvSpPr/>
      </dsp:nvSpPr>
      <dsp:spPr>
        <a:xfrm>
          <a:off x="9211419" y="3054651"/>
          <a:ext cx="914028" cy="592187"/>
        </a:xfrm>
        <a:custGeom>
          <a:avLst/>
          <a:gdLst/>
          <a:ahLst/>
          <a:cxnLst/>
          <a:rect l="0" t="0" r="0" b="0"/>
          <a:pathLst>
            <a:path>
              <a:moveTo>
                <a:pt x="0" y="0"/>
              </a:moveTo>
              <a:lnTo>
                <a:pt x="0" y="592187"/>
              </a:lnTo>
              <a:lnTo>
                <a:pt x="914028" y="592187"/>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08F5562-C938-451C-8A08-0CCCDF021901}">
      <dsp:nvSpPr>
        <dsp:cNvPr id="0" name=""/>
        <dsp:cNvSpPr/>
      </dsp:nvSpPr>
      <dsp:spPr>
        <a:xfrm>
          <a:off x="7653710" y="3968679"/>
          <a:ext cx="135173" cy="592187"/>
        </a:xfrm>
        <a:custGeom>
          <a:avLst/>
          <a:gdLst/>
          <a:ahLst/>
          <a:cxnLst/>
          <a:rect l="0" t="0" r="0" b="0"/>
          <a:pathLst>
            <a:path>
              <a:moveTo>
                <a:pt x="0" y="0"/>
              </a:moveTo>
              <a:lnTo>
                <a:pt x="0" y="592187"/>
              </a:lnTo>
              <a:lnTo>
                <a:pt x="135173" y="592187"/>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C8FE9CE-DA75-4CF8-B77B-4BC7675F7C15}">
      <dsp:nvSpPr>
        <dsp:cNvPr id="0" name=""/>
        <dsp:cNvSpPr/>
      </dsp:nvSpPr>
      <dsp:spPr>
        <a:xfrm>
          <a:off x="7518537" y="3968679"/>
          <a:ext cx="135173" cy="592187"/>
        </a:xfrm>
        <a:custGeom>
          <a:avLst/>
          <a:gdLst/>
          <a:ahLst/>
          <a:cxnLst/>
          <a:rect l="0" t="0" r="0" b="0"/>
          <a:pathLst>
            <a:path>
              <a:moveTo>
                <a:pt x="135173" y="0"/>
              </a:moveTo>
              <a:lnTo>
                <a:pt x="135173" y="592187"/>
              </a:lnTo>
              <a:lnTo>
                <a:pt x="0" y="592187"/>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18A0369-3B2E-4352-93E6-6D775D4BB28D}">
      <dsp:nvSpPr>
        <dsp:cNvPr id="0" name=""/>
        <dsp:cNvSpPr/>
      </dsp:nvSpPr>
      <dsp:spPr>
        <a:xfrm>
          <a:off x="8297391" y="3054651"/>
          <a:ext cx="914028" cy="592187"/>
        </a:xfrm>
        <a:custGeom>
          <a:avLst/>
          <a:gdLst/>
          <a:ahLst/>
          <a:cxnLst/>
          <a:rect l="0" t="0" r="0" b="0"/>
          <a:pathLst>
            <a:path>
              <a:moveTo>
                <a:pt x="914028" y="0"/>
              </a:moveTo>
              <a:lnTo>
                <a:pt x="914028" y="592187"/>
              </a:lnTo>
              <a:lnTo>
                <a:pt x="0" y="592187"/>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EC08F9D-E897-4BF3-96EF-3661A7BF5C03}">
      <dsp:nvSpPr>
        <dsp:cNvPr id="0" name=""/>
        <dsp:cNvSpPr/>
      </dsp:nvSpPr>
      <dsp:spPr>
        <a:xfrm>
          <a:off x="6874855" y="2140623"/>
          <a:ext cx="2336564" cy="270346"/>
        </a:xfrm>
        <a:custGeom>
          <a:avLst/>
          <a:gdLst/>
          <a:ahLst/>
          <a:cxnLst/>
          <a:rect l="0" t="0" r="0" b="0"/>
          <a:pathLst>
            <a:path>
              <a:moveTo>
                <a:pt x="0" y="0"/>
              </a:moveTo>
              <a:lnTo>
                <a:pt x="0" y="135173"/>
              </a:lnTo>
              <a:lnTo>
                <a:pt x="2336564" y="135173"/>
              </a:lnTo>
              <a:lnTo>
                <a:pt x="2336564" y="270346"/>
              </a:lnTo>
            </a:path>
          </a:pathLst>
        </a:custGeom>
        <a:noFill/>
        <a:ln w="1905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F01F66C-3F7D-4418-889B-9F52ADC4A078}">
      <dsp:nvSpPr>
        <dsp:cNvPr id="0" name=""/>
        <dsp:cNvSpPr/>
      </dsp:nvSpPr>
      <dsp:spPr>
        <a:xfrm>
          <a:off x="4538290" y="2140623"/>
          <a:ext cx="2336564" cy="270346"/>
        </a:xfrm>
        <a:custGeom>
          <a:avLst/>
          <a:gdLst/>
          <a:ahLst/>
          <a:cxnLst/>
          <a:rect l="0" t="0" r="0" b="0"/>
          <a:pathLst>
            <a:path>
              <a:moveTo>
                <a:pt x="2336564" y="0"/>
              </a:moveTo>
              <a:lnTo>
                <a:pt x="2336564" y="135173"/>
              </a:lnTo>
              <a:lnTo>
                <a:pt x="0" y="135173"/>
              </a:lnTo>
              <a:lnTo>
                <a:pt x="0" y="270346"/>
              </a:lnTo>
            </a:path>
          </a:pathLst>
        </a:custGeom>
        <a:noFill/>
        <a:ln w="1905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C52ECDB-AEA1-4390-8632-555D31B1A0BF}">
      <dsp:nvSpPr>
        <dsp:cNvPr id="0" name=""/>
        <dsp:cNvSpPr/>
      </dsp:nvSpPr>
      <dsp:spPr>
        <a:xfrm>
          <a:off x="4538290" y="3968679"/>
          <a:ext cx="135173" cy="592187"/>
        </a:xfrm>
        <a:custGeom>
          <a:avLst/>
          <a:gdLst/>
          <a:ahLst/>
          <a:cxnLst/>
          <a:rect l="0" t="0" r="0" b="0"/>
          <a:pathLst>
            <a:path>
              <a:moveTo>
                <a:pt x="0" y="0"/>
              </a:moveTo>
              <a:lnTo>
                <a:pt x="0" y="592187"/>
              </a:lnTo>
              <a:lnTo>
                <a:pt x="135173" y="592187"/>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A099246-D94A-4A59-B3F1-0D2C27D5A3D4}">
      <dsp:nvSpPr>
        <dsp:cNvPr id="0" name=""/>
        <dsp:cNvSpPr/>
      </dsp:nvSpPr>
      <dsp:spPr>
        <a:xfrm>
          <a:off x="4403117" y="3968679"/>
          <a:ext cx="135173" cy="592187"/>
        </a:xfrm>
        <a:custGeom>
          <a:avLst/>
          <a:gdLst/>
          <a:ahLst/>
          <a:cxnLst/>
          <a:rect l="0" t="0" r="0" b="0"/>
          <a:pathLst>
            <a:path>
              <a:moveTo>
                <a:pt x="135173" y="0"/>
              </a:moveTo>
              <a:lnTo>
                <a:pt x="135173" y="592187"/>
              </a:lnTo>
              <a:lnTo>
                <a:pt x="0" y="592187"/>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666AD5D-38B4-4E43-A49B-3E0B26E61E8A}">
      <dsp:nvSpPr>
        <dsp:cNvPr id="0" name=""/>
        <dsp:cNvSpPr/>
      </dsp:nvSpPr>
      <dsp:spPr>
        <a:xfrm>
          <a:off x="2980581" y="3054651"/>
          <a:ext cx="914028" cy="592187"/>
        </a:xfrm>
        <a:custGeom>
          <a:avLst/>
          <a:gdLst/>
          <a:ahLst/>
          <a:cxnLst/>
          <a:rect l="0" t="0" r="0" b="0"/>
          <a:pathLst>
            <a:path>
              <a:moveTo>
                <a:pt x="0" y="0"/>
              </a:moveTo>
              <a:lnTo>
                <a:pt x="0" y="592187"/>
              </a:lnTo>
              <a:lnTo>
                <a:pt x="914028" y="592187"/>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4B0FBF1-BACC-4461-A43D-609620974232}">
      <dsp:nvSpPr>
        <dsp:cNvPr id="0" name=""/>
        <dsp:cNvSpPr/>
      </dsp:nvSpPr>
      <dsp:spPr>
        <a:xfrm>
          <a:off x="1422871" y="3968679"/>
          <a:ext cx="135173" cy="592187"/>
        </a:xfrm>
        <a:custGeom>
          <a:avLst/>
          <a:gdLst/>
          <a:ahLst/>
          <a:cxnLst/>
          <a:rect l="0" t="0" r="0" b="0"/>
          <a:pathLst>
            <a:path>
              <a:moveTo>
                <a:pt x="0" y="0"/>
              </a:moveTo>
              <a:lnTo>
                <a:pt x="0" y="592187"/>
              </a:lnTo>
              <a:lnTo>
                <a:pt x="135173" y="592187"/>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F5F9915-A3C5-4561-9230-72F36909D8FB}">
      <dsp:nvSpPr>
        <dsp:cNvPr id="0" name=""/>
        <dsp:cNvSpPr/>
      </dsp:nvSpPr>
      <dsp:spPr>
        <a:xfrm>
          <a:off x="1287698" y="3968679"/>
          <a:ext cx="135173" cy="592187"/>
        </a:xfrm>
        <a:custGeom>
          <a:avLst/>
          <a:gdLst/>
          <a:ahLst/>
          <a:cxnLst/>
          <a:rect l="0" t="0" r="0" b="0"/>
          <a:pathLst>
            <a:path>
              <a:moveTo>
                <a:pt x="135173" y="0"/>
              </a:moveTo>
              <a:lnTo>
                <a:pt x="135173" y="592187"/>
              </a:lnTo>
              <a:lnTo>
                <a:pt x="0" y="592187"/>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A08BC43-1EC9-4C11-9091-E4E45D0813DB}">
      <dsp:nvSpPr>
        <dsp:cNvPr id="0" name=""/>
        <dsp:cNvSpPr/>
      </dsp:nvSpPr>
      <dsp:spPr>
        <a:xfrm>
          <a:off x="2066553" y="3054651"/>
          <a:ext cx="914028" cy="592187"/>
        </a:xfrm>
        <a:custGeom>
          <a:avLst/>
          <a:gdLst/>
          <a:ahLst/>
          <a:cxnLst/>
          <a:rect l="0" t="0" r="0" b="0"/>
          <a:pathLst>
            <a:path>
              <a:moveTo>
                <a:pt x="914028" y="0"/>
              </a:moveTo>
              <a:lnTo>
                <a:pt x="914028" y="592187"/>
              </a:lnTo>
              <a:lnTo>
                <a:pt x="0" y="592187"/>
              </a:lnTo>
            </a:path>
          </a:pathLst>
        </a:custGeom>
        <a:noFill/>
        <a:ln w="19050" cap="flat"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362EF44-1717-4D52-94A4-A6CA962249C5}">
      <dsp:nvSpPr>
        <dsp:cNvPr id="0" name=""/>
        <dsp:cNvSpPr/>
      </dsp:nvSpPr>
      <dsp:spPr>
        <a:xfrm>
          <a:off x="2980581" y="2140623"/>
          <a:ext cx="3894274" cy="270346"/>
        </a:xfrm>
        <a:custGeom>
          <a:avLst/>
          <a:gdLst/>
          <a:ahLst/>
          <a:cxnLst/>
          <a:rect l="0" t="0" r="0" b="0"/>
          <a:pathLst>
            <a:path>
              <a:moveTo>
                <a:pt x="3894274" y="0"/>
              </a:moveTo>
              <a:lnTo>
                <a:pt x="3894274" y="135173"/>
              </a:lnTo>
              <a:lnTo>
                <a:pt x="0" y="135173"/>
              </a:lnTo>
              <a:lnTo>
                <a:pt x="0" y="270346"/>
              </a:lnTo>
            </a:path>
          </a:pathLst>
        </a:custGeom>
        <a:noFill/>
        <a:ln w="1905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3EC3D57-6F10-4A2D-8735-473862BBE263}">
      <dsp:nvSpPr>
        <dsp:cNvPr id="0" name=""/>
        <dsp:cNvSpPr/>
      </dsp:nvSpPr>
      <dsp:spPr>
        <a:xfrm>
          <a:off x="6231173" y="1496942"/>
          <a:ext cx="1287363" cy="643681"/>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Parity Type</a:t>
          </a:r>
        </a:p>
      </dsp:txBody>
      <dsp:txXfrm>
        <a:off x="6231173" y="1496942"/>
        <a:ext cx="1287363" cy="643681"/>
      </dsp:txXfrm>
    </dsp:sp>
    <dsp:sp modelId="{6521FA54-429F-46A5-9036-73D1E74FE045}">
      <dsp:nvSpPr>
        <dsp:cNvPr id="0" name=""/>
        <dsp:cNvSpPr/>
      </dsp:nvSpPr>
      <dsp:spPr>
        <a:xfrm>
          <a:off x="2336899" y="2410970"/>
          <a:ext cx="1287363" cy="643681"/>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00</a:t>
          </a:r>
        </a:p>
      </dsp:txBody>
      <dsp:txXfrm>
        <a:off x="2336899" y="2410970"/>
        <a:ext cx="1287363" cy="643681"/>
      </dsp:txXfrm>
    </dsp:sp>
    <dsp:sp modelId="{76318B38-ABC6-4574-9B90-208242D28B12}">
      <dsp:nvSpPr>
        <dsp:cNvPr id="0" name=""/>
        <dsp:cNvSpPr/>
      </dsp:nvSpPr>
      <dsp:spPr>
        <a:xfrm>
          <a:off x="779189" y="3324998"/>
          <a:ext cx="1287363" cy="643681"/>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Data length -7 bit-</a:t>
          </a:r>
        </a:p>
      </dsp:txBody>
      <dsp:txXfrm>
        <a:off x="779189" y="3324998"/>
        <a:ext cx="1287363" cy="643681"/>
      </dsp:txXfrm>
    </dsp:sp>
    <dsp:sp modelId="{8D25F976-E2D5-42B4-86C4-E8D723D0E9E8}">
      <dsp:nvSpPr>
        <dsp:cNvPr id="0" name=""/>
        <dsp:cNvSpPr/>
      </dsp:nvSpPr>
      <dsp:spPr>
        <a:xfrm>
          <a:off x="334" y="4239026"/>
          <a:ext cx="1287363" cy="643681"/>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One stop bit -0-</a:t>
          </a:r>
        </a:p>
      </dsp:txBody>
      <dsp:txXfrm>
        <a:off x="334" y="4239026"/>
        <a:ext cx="1287363" cy="643681"/>
      </dsp:txXfrm>
    </dsp:sp>
    <dsp:sp modelId="{268D8C66-C489-4031-8856-B02BD823F548}">
      <dsp:nvSpPr>
        <dsp:cNvPr id="0" name=""/>
        <dsp:cNvSpPr/>
      </dsp:nvSpPr>
      <dsp:spPr>
        <a:xfrm>
          <a:off x="1558044" y="4239026"/>
          <a:ext cx="1287363" cy="643681"/>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Two stop bit -1-</a:t>
          </a:r>
        </a:p>
      </dsp:txBody>
      <dsp:txXfrm>
        <a:off x="1558044" y="4239026"/>
        <a:ext cx="1287363" cy="643681"/>
      </dsp:txXfrm>
    </dsp:sp>
    <dsp:sp modelId="{5B83AE78-DBEB-4E21-820B-9FA2CE69D0E4}">
      <dsp:nvSpPr>
        <dsp:cNvPr id="0" name=""/>
        <dsp:cNvSpPr/>
      </dsp:nvSpPr>
      <dsp:spPr>
        <a:xfrm>
          <a:off x="3894609" y="3324998"/>
          <a:ext cx="1287363" cy="643681"/>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Data length -8 bit-</a:t>
          </a:r>
        </a:p>
      </dsp:txBody>
      <dsp:txXfrm>
        <a:off x="3894609" y="3324998"/>
        <a:ext cx="1287363" cy="643681"/>
      </dsp:txXfrm>
    </dsp:sp>
    <dsp:sp modelId="{85FC7B7E-1616-4067-AD12-D9B1104B5A6B}">
      <dsp:nvSpPr>
        <dsp:cNvPr id="0" name=""/>
        <dsp:cNvSpPr/>
      </dsp:nvSpPr>
      <dsp:spPr>
        <a:xfrm>
          <a:off x="3115754" y="4239026"/>
          <a:ext cx="1287363" cy="643681"/>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One stop bit -0-</a:t>
          </a:r>
        </a:p>
      </dsp:txBody>
      <dsp:txXfrm>
        <a:off x="3115754" y="4239026"/>
        <a:ext cx="1287363" cy="643681"/>
      </dsp:txXfrm>
    </dsp:sp>
    <dsp:sp modelId="{A31AE4F1-45AD-4129-B354-0CAEF899ED0B}">
      <dsp:nvSpPr>
        <dsp:cNvPr id="0" name=""/>
        <dsp:cNvSpPr/>
      </dsp:nvSpPr>
      <dsp:spPr>
        <a:xfrm>
          <a:off x="4673463" y="4239026"/>
          <a:ext cx="1287363" cy="643681"/>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Two stop bit -1-</a:t>
          </a:r>
        </a:p>
      </dsp:txBody>
      <dsp:txXfrm>
        <a:off x="4673463" y="4239026"/>
        <a:ext cx="1287363" cy="643681"/>
      </dsp:txXfrm>
    </dsp:sp>
    <dsp:sp modelId="{937F0C9B-1873-44EB-9DC3-3CACEA122303}">
      <dsp:nvSpPr>
        <dsp:cNvPr id="0" name=""/>
        <dsp:cNvSpPr/>
      </dsp:nvSpPr>
      <dsp:spPr>
        <a:xfrm>
          <a:off x="3894609" y="2410970"/>
          <a:ext cx="1287363" cy="643681"/>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01</a:t>
          </a:r>
        </a:p>
      </dsp:txBody>
      <dsp:txXfrm>
        <a:off x="3894609" y="2410970"/>
        <a:ext cx="1287363" cy="643681"/>
      </dsp:txXfrm>
    </dsp:sp>
    <dsp:sp modelId="{5F3881C1-3DAC-4CC6-9434-AC155C19D411}">
      <dsp:nvSpPr>
        <dsp:cNvPr id="0" name=""/>
        <dsp:cNvSpPr/>
      </dsp:nvSpPr>
      <dsp:spPr>
        <a:xfrm>
          <a:off x="8567738" y="2410970"/>
          <a:ext cx="1287363" cy="643681"/>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10</a:t>
          </a:r>
        </a:p>
      </dsp:txBody>
      <dsp:txXfrm>
        <a:off x="8567738" y="2410970"/>
        <a:ext cx="1287363" cy="643681"/>
      </dsp:txXfrm>
    </dsp:sp>
    <dsp:sp modelId="{4B0B28C1-E33E-4356-944A-80AEB2394F8A}">
      <dsp:nvSpPr>
        <dsp:cNvPr id="0" name=""/>
        <dsp:cNvSpPr/>
      </dsp:nvSpPr>
      <dsp:spPr>
        <a:xfrm>
          <a:off x="7010028" y="3324998"/>
          <a:ext cx="1287363" cy="643681"/>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Data length -7 bit-</a:t>
          </a:r>
        </a:p>
      </dsp:txBody>
      <dsp:txXfrm>
        <a:off x="7010028" y="3324998"/>
        <a:ext cx="1287363" cy="643681"/>
      </dsp:txXfrm>
    </dsp:sp>
    <dsp:sp modelId="{958A18F3-9A0D-4CEF-A648-DBC91726D07C}">
      <dsp:nvSpPr>
        <dsp:cNvPr id="0" name=""/>
        <dsp:cNvSpPr/>
      </dsp:nvSpPr>
      <dsp:spPr>
        <a:xfrm>
          <a:off x="6231173" y="4239026"/>
          <a:ext cx="1287363" cy="643681"/>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One stop bit -0-</a:t>
          </a:r>
        </a:p>
      </dsp:txBody>
      <dsp:txXfrm>
        <a:off x="6231173" y="4239026"/>
        <a:ext cx="1287363" cy="643681"/>
      </dsp:txXfrm>
    </dsp:sp>
    <dsp:sp modelId="{34640907-27C0-4C71-820D-4CE22E295F88}">
      <dsp:nvSpPr>
        <dsp:cNvPr id="0" name=""/>
        <dsp:cNvSpPr/>
      </dsp:nvSpPr>
      <dsp:spPr>
        <a:xfrm>
          <a:off x="7788883" y="4239026"/>
          <a:ext cx="1287363" cy="643681"/>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Two stop bit -1-</a:t>
          </a:r>
        </a:p>
      </dsp:txBody>
      <dsp:txXfrm>
        <a:off x="7788883" y="4239026"/>
        <a:ext cx="1287363" cy="643681"/>
      </dsp:txXfrm>
    </dsp:sp>
    <dsp:sp modelId="{6CCF1EA1-2014-4698-9FCC-4B286042313F}">
      <dsp:nvSpPr>
        <dsp:cNvPr id="0" name=""/>
        <dsp:cNvSpPr/>
      </dsp:nvSpPr>
      <dsp:spPr>
        <a:xfrm>
          <a:off x="10125447" y="3324998"/>
          <a:ext cx="1287363" cy="643681"/>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Data length -8 bit-</a:t>
          </a:r>
        </a:p>
      </dsp:txBody>
      <dsp:txXfrm>
        <a:off x="10125447" y="3324998"/>
        <a:ext cx="1287363" cy="643681"/>
      </dsp:txXfrm>
    </dsp:sp>
    <dsp:sp modelId="{95A2EBBF-5C82-4027-AD7F-95430C1F37A5}">
      <dsp:nvSpPr>
        <dsp:cNvPr id="0" name=""/>
        <dsp:cNvSpPr/>
      </dsp:nvSpPr>
      <dsp:spPr>
        <a:xfrm>
          <a:off x="9346593" y="4239026"/>
          <a:ext cx="1287363" cy="643681"/>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One stop bit -0-</a:t>
          </a:r>
        </a:p>
      </dsp:txBody>
      <dsp:txXfrm>
        <a:off x="9346593" y="4239026"/>
        <a:ext cx="1287363" cy="643681"/>
      </dsp:txXfrm>
    </dsp:sp>
    <dsp:sp modelId="{0EAD2D6F-72CF-4259-999F-FEE72DB570FC}">
      <dsp:nvSpPr>
        <dsp:cNvPr id="0" name=""/>
        <dsp:cNvSpPr/>
      </dsp:nvSpPr>
      <dsp:spPr>
        <a:xfrm>
          <a:off x="10904302" y="4239026"/>
          <a:ext cx="1287363" cy="643681"/>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Two stop bit -1-</a:t>
          </a:r>
        </a:p>
      </dsp:txBody>
      <dsp:txXfrm>
        <a:off x="10904302" y="4239026"/>
        <a:ext cx="1287363" cy="643681"/>
      </dsp:txXfrm>
    </dsp:sp>
    <dsp:sp modelId="{E88F8EC6-C21F-434B-9FF8-ABE06537E27D}">
      <dsp:nvSpPr>
        <dsp:cNvPr id="0" name=""/>
        <dsp:cNvSpPr/>
      </dsp:nvSpPr>
      <dsp:spPr>
        <a:xfrm>
          <a:off x="10125447" y="2410970"/>
          <a:ext cx="1287363" cy="643681"/>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11</a:t>
          </a:r>
        </a:p>
      </dsp:txBody>
      <dsp:txXfrm>
        <a:off x="10125447" y="2410970"/>
        <a:ext cx="1287363" cy="6436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ED749-D985-4B91-BECA-66B76B3EDEC0}">
      <dsp:nvSpPr>
        <dsp:cNvPr id="0" name=""/>
        <dsp:cNvSpPr/>
      </dsp:nvSpPr>
      <dsp:spPr>
        <a:xfrm>
          <a:off x="1607949" y="431"/>
          <a:ext cx="1171950" cy="117195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00</a:t>
          </a:r>
          <a:endParaRPr lang="en-US" sz="2600" kern="1200" dirty="0"/>
        </a:p>
      </dsp:txBody>
      <dsp:txXfrm>
        <a:off x="1779577" y="172059"/>
        <a:ext cx="828694" cy="828694"/>
      </dsp:txXfrm>
    </dsp:sp>
    <dsp:sp modelId="{E46A1367-6378-449C-B601-6A4222472A3E}">
      <dsp:nvSpPr>
        <dsp:cNvPr id="0" name=""/>
        <dsp:cNvSpPr/>
      </dsp:nvSpPr>
      <dsp:spPr>
        <a:xfrm rot="2700000">
          <a:off x="2654108" y="1004657"/>
          <a:ext cx="311668" cy="3955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667801" y="1050707"/>
        <a:ext cx="218168" cy="237319"/>
      </dsp:txXfrm>
    </dsp:sp>
    <dsp:sp modelId="{FCB8C01A-BD45-4C1B-9C68-29AA5DD6D9A7}">
      <dsp:nvSpPr>
        <dsp:cNvPr id="0" name=""/>
        <dsp:cNvSpPr/>
      </dsp:nvSpPr>
      <dsp:spPr>
        <a:xfrm>
          <a:off x="2852460" y="1244941"/>
          <a:ext cx="1171950" cy="117195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10</a:t>
          </a:r>
          <a:endParaRPr lang="en-US" sz="2600" kern="1200" dirty="0"/>
        </a:p>
      </dsp:txBody>
      <dsp:txXfrm>
        <a:off x="3024088" y="1416569"/>
        <a:ext cx="828694" cy="828694"/>
      </dsp:txXfrm>
    </dsp:sp>
    <dsp:sp modelId="{98B990F8-53BD-4D58-9944-857FCE615E8D}">
      <dsp:nvSpPr>
        <dsp:cNvPr id="0" name=""/>
        <dsp:cNvSpPr/>
      </dsp:nvSpPr>
      <dsp:spPr>
        <a:xfrm rot="8100000">
          <a:off x="2666583" y="2249167"/>
          <a:ext cx="311668" cy="3955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10800000">
        <a:off x="2746390" y="2295217"/>
        <a:ext cx="218168" cy="237319"/>
      </dsp:txXfrm>
    </dsp:sp>
    <dsp:sp modelId="{F29EF39D-8C8E-4DF7-93FE-7B7740343926}">
      <dsp:nvSpPr>
        <dsp:cNvPr id="0" name=""/>
        <dsp:cNvSpPr/>
      </dsp:nvSpPr>
      <dsp:spPr>
        <a:xfrm>
          <a:off x="1607949" y="2489451"/>
          <a:ext cx="1171950" cy="117195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01</a:t>
          </a:r>
          <a:endParaRPr lang="en-US" sz="2600" kern="1200" dirty="0"/>
        </a:p>
      </dsp:txBody>
      <dsp:txXfrm>
        <a:off x="1779577" y="2661079"/>
        <a:ext cx="828694" cy="828694"/>
      </dsp:txXfrm>
    </dsp:sp>
    <dsp:sp modelId="{09A76A59-FBA5-4522-856A-EE5C411A28A1}">
      <dsp:nvSpPr>
        <dsp:cNvPr id="0" name=""/>
        <dsp:cNvSpPr/>
      </dsp:nvSpPr>
      <dsp:spPr>
        <a:xfrm rot="13500000">
          <a:off x="1422073" y="2261642"/>
          <a:ext cx="311668" cy="3955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10800000">
        <a:off x="1501880" y="2373806"/>
        <a:ext cx="218168" cy="237319"/>
      </dsp:txXfrm>
    </dsp:sp>
    <dsp:sp modelId="{B75B3DE5-54E8-4903-9811-4C495AD018EB}">
      <dsp:nvSpPr>
        <dsp:cNvPr id="0" name=""/>
        <dsp:cNvSpPr/>
      </dsp:nvSpPr>
      <dsp:spPr>
        <a:xfrm>
          <a:off x="363439" y="1244941"/>
          <a:ext cx="1171950" cy="117195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l" defTabSz="1155700">
            <a:lnSpc>
              <a:spcPct val="90000"/>
            </a:lnSpc>
            <a:spcBef>
              <a:spcPct val="0"/>
            </a:spcBef>
            <a:spcAft>
              <a:spcPct val="35000"/>
            </a:spcAft>
          </a:pPr>
          <a:r>
            <a:rPr lang="en-US" sz="2600" kern="1200" dirty="0" smtClean="0"/>
            <a:t>11</a:t>
          </a:r>
          <a:endParaRPr lang="en-US" sz="2600" kern="1200" dirty="0"/>
        </a:p>
        <a:p>
          <a:pPr marL="228600" lvl="1" indent="-228600" algn="l" defTabSz="889000">
            <a:lnSpc>
              <a:spcPct val="90000"/>
            </a:lnSpc>
            <a:spcBef>
              <a:spcPct val="0"/>
            </a:spcBef>
            <a:spcAft>
              <a:spcPct val="15000"/>
            </a:spcAft>
            <a:buChar char="••"/>
          </a:pPr>
          <a:endParaRPr lang="en-US" sz="2000" kern="1200" dirty="0"/>
        </a:p>
      </dsp:txBody>
      <dsp:txXfrm>
        <a:off x="535067" y="1416569"/>
        <a:ext cx="828694" cy="828694"/>
      </dsp:txXfrm>
    </dsp:sp>
    <dsp:sp modelId="{5DD7A46E-363A-4812-BF4C-F6A9DD41AB06}">
      <dsp:nvSpPr>
        <dsp:cNvPr id="0" name=""/>
        <dsp:cNvSpPr/>
      </dsp:nvSpPr>
      <dsp:spPr>
        <a:xfrm rot="18900000">
          <a:off x="1409598" y="1017132"/>
          <a:ext cx="311668" cy="3955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1423291" y="1129296"/>
        <a:ext cx="218168" cy="23731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78A727-F2E9-4553-A7DA-F1D9A0D45977}" type="datetimeFigureOut">
              <a:rPr lang="en-US" smtClean="0"/>
              <a:t>8/18/2021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DB19BE-6319-4849-B617-752F95828B35}" type="slidenum">
              <a:rPr lang="en-US" smtClean="0"/>
              <a:t>‹#›</a:t>
            </a:fld>
            <a:endParaRPr lang="en-US"/>
          </a:p>
        </p:txBody>
      </p:sp>
    </p:spTree>
    <p:extLst>
      <p:ext uri="{BB962C8B-B14F-4D97-AF65-F5344CB8AC3E}">
        <p14:creationId xmlns:p14="http://schemas.microsoft.com/office/powerpoint/2010/main" val="3602861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DB19BE-6319-4849-B617-752F95828B35}" type="slidenum">
              <a:rPr lang="en-US" smtClean="0"/>
              <a:t>23</a:t>
            </a:fld>
            <a:endParaRPr lang="en-US"/>
          </a:p>
        </p:txBody>
      </p:sp>
    </p:spTree>
    <p:extLst>
      <p:ext uri="{BB962C8B-B14F-4D97-AF65-F5344CB8AC3E}">
        <p14:creationId xmlns:p14="http://schemas.microsoft.com/office/powerpoint/2010/main" val="3570785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8140701" y="0"/>
            <a:ext cx="40513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572085" y="3337560"/>
            <a:ext cx="8640064"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77400" y="1544812"/>
            <a:ext cx="8640064"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605EE9E5-C34C-4719-A6CF-52D89F6EB19E}" type="datetimeFigureOut">
              <a:rPr lang="en-US" smtClean="0"/>
              <a:t>8/18/2021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6767B74F-29DE-4147-A216-86A568D22C8B}"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05EE9E5-C34C-4719-A6CF-52D89F6EB19E}" type="datetimeFigureOut">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7B74F-29DE-4147-A216-86A568D22C8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05EE9E5-C34C-4719-A6CF-52D89F6EB19E}" type="datetimeFigureOut">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7B74F-29DE-4147-A216-86A568D22C8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05EE9E5-C34C-4719-A6CF-52D89F6EB19E}" type="datetimeFigureOut">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7B74F-29DE-4147-A216-86A568D22C8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8140701" y="0"/>
            <a:ext cx="40513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914400" y="3583838"/>
            <a:ext cx="88392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2485800"/>
            <a:ext cx="88392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05EE9E5-C34C-4719-A6CF-52D89F6EB19E}" type="datetimeFigureOut">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7B74F-29DE-4147-A216-86A568D22C8B}"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600201"/>
            <a:ext cx="48768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689600" y="1600201"/>
            <a:ext cx="48768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05EE9E5-C34C-4719-A6CF-52D89F6EB19E}" type="datetimeFigureOut">
              <a:rPr lang="en-US" smtClean="0"/>
              <a:t>8/18/2021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7B74F-29DE-4147-A216-86A568D22C8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86400"/>
            <a:ext cx="5386917"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8" y="5486400"/>
            <a:ext cx="5389033"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516912"/>
            <a:ext cx="5386917"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516912"/>
            <a:ext cx="5389033"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605EE9E5-C34C-4719-A6CF-52D89F6EB19E}" type="datetimeFigureOut">
              <a:rPr lang="en-US" smtClean="0"/>
              <a:t>8/18/2021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67B74F-29DE-4147-A216-86A568D22C8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
            <a:ext cx="9960864"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605EE9E5-C34C-4719-A6CF-52D89F6EB19E}" type="datetimeFigureOut">
              <a:rPr lang="en-US" smtClean="0"/>
              <a:t>8/18/2021</a:t>
            </a:fld>
            <a:endParaRPr lang="en-US"/>
          </a:p>
        </p:txBody>
      </p:sp>
      <p:sp>
        <p:nvSpPr>
          <p:cNvPr id="8" name="Slide Number Placeholder 7"/>
          <p:cNvSpPr>
            <a:spLocks noGrp="1"/>
          </p:cNvSpPr>
          <p:nvPr>
            <p:ph type="sldNum" sz="quarter" idx="11"/>
          </p:nvPr>
        </p:nvSpPr>
        <p:spPr/>
        <p:txBody>
          <a:bodyPr/>
          <a:lstStyle/>
          <a:p>
            <a:fld id="{6767B74F-29DE-4147-A216-86A568D22C8B}"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5EE9E5-C34C-4719-A6CF-52D89F6EB19E}" type="datetimeFigureOut">
              <a:rPr lang="en-US" smtClean="0"/>
              <a:t>8/18/2021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67B74F-29DE-4147-A216-86A568D22C8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85528"/>
            <a:ext cx="42672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09600" y="214424"/>
            <a:ext cx="36576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09600" y="1981200"/>
            <a:ext cx="94488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05EE9E5-C34C-4719-A6CF-52D89F6EB19E}" type="datetimeFigureOut">
              <a:rPr lang="en-US" smtClean="0"/>
              <a:t>8/18/2021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875264" y="6422065"/>
            <a:ext cx="1016000" cy="365125"/>
          </a:xfrm>
        </p:spPr>
        <p:txBody>
          <a:bodyPr/>
          <a:lstStyle/>
          <a:p>
            <a:fld id="{6767B74F-29DE-4147-A216-86A568D22C8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08976" y="1705709"/>
            <a:ext cx="4071824"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420837" y="1019907"/>
            <a:ext cx="54864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7408979" y="2998765"/>
            <a:ext cx="4071821"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09600" y="6422065"/>
            <a:ext cx="2844800" cy="365125"/>
          </a:xfrm>
        </p:spPr>
        <p:txBody>
          <a:bodyPr/>
          <a:lstStyle/>
          <a:p>
            <a:fld id="{605EE9E5-C34C-4719-A6CF-52D89F6EB19E}" type="datetimeFigureOut">
              <a:rPr lang="en-US" smtClean="0"/>
              <a:t>8/18/2021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7B74F-29DE-4147-A216-86A568D22C8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9753600" y="0"/>
            <a:ext cx="24384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609600" y="274638"/>
            <a:ext cx="99568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600201"/>
            <a:ext cx="99568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600" y="6422065"/>
            <a:ext cx="28448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605EE9E5-C34C-4719-A6CF-52D89F6EB19E}" type="datetimeFigureOut">
              <a:rPr lang="en-US" smtClean="0"/>
              <a:t>8/18/2021</a:t>
            </a:fld>
            <a:endParaRPr lang="en-US"/>
          </a:p>
        </p:txBody>
      </p:sp>
      <p:sp>
        <p:nvSpPr>
          <p:cNvPr id="22" name="Footer Placeholder 21"/>
          <p:cNvSpPr>
            <a:spLocks noGrp="1"/>
          </p:cNvSpPr>
          <p:nvPr>
            <p:ph type="ftr" sz="quarter" idx="3"/>
          </p:nvPr>
        </p:nvSpPr>
        <p:spPr>
          <a:xfrm>
            <a:off x="4165600" y="6422065"/>
            <a:ext cx="38608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10871200" y="6422065"/>
            <a:ext cx="1016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6767B74F-29DE-4147-A216-86A568D22C8B}"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C6E8DC4F-0C2B-4FB9-ADAF-EE5026250D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883" y="1261261"/>
            <a:ext cx="11798300" cy="5300663"/>
          </a:xfrm>
        </p:spPr>
      </p:pic>
      <p:sp>
        <p:nvSpPr>
          <p:cNvPr id="6" name="Rectangle 5">
            <a:extLst>
              <a:ext uri="{FF2B5EF4-FFF2-40B4-BE49-F238E27FC236}">
                <a16:creationId xmlns:a16="http://schemas.microsoft.com/office/drawing/2014/main" xmlns="" id="{027BFCA2-7FEF-4ECA-9D1B-DC3792676706}"/>
              </a:ext>
            </a:extLst>
          </p:cNvPr>
          <p:cNvSpPr/>
          <p:nvPr/>
        </p:nvSpPr>
        <p:spPr>
          <a:xfrm>
            <a:off x="3889522" y="282463"/>
            <a:ext cx="4317024" cy="852341"/>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xmlns="" id="{74D36F3A-E9A7-4DC1-9FFC-CEF9D3B12CA2}"/>
              </a:ext>
            </a:extLst>
          </p:cNvPr>
          <p:cNvSpPr txBox="1">
            <a:spLocks/>
          </p:cNvSpPr>
          <p:nvPr/>
        </p:nvSpPr>
        <p:spPr>
          <a:xfrm>
            <a:off x="2461651" y="172308"/>
            <a:ext cx="7172765" cy="10889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UART: Transmitter</a:t>
            </a:r>
          </a:p>
        </p:txBody>
      </p:sp>
      <p:sp>
        <p:nvSpPr>
          <p:cNvPr id="8" name="Rectangle 7">
            <a:extLst>
              <a:ext uri="{FF2B5EF4-FFF2-40B4-BE49-F238E27FC236}">
                <a16:creationId xmlns:a16="http://schemas.microsoft.com/office/drawing/2014/main" xmlns="" id="{00DAB5DC-D165-4AD7-9E81-844E8A75AC4C}"/>
              </a:ext>
            </a:extLst>
          </p:cNvPr>
          <p:cNvSpPr/>
          <p:nvPr/>
        </p:nvSpPr>
        <p:spPr>
          <a:xfrm>
            <a:off x="3762913" y="282463"/>
            <a:ext cx="126609" cy="85234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844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C8785182-EDF5-408F-82B2-8FE473F5751D}"/>
              </a:ext>
            </a:extLst>
          </p:cNvPr>
          <p:cNvSpPr/>
          <p:nvPr/>
        </p:nvSpPr>
        <p:spPr>
          <a:xfrm>
            <a:off x="409721" y="357479"/>
            <a:ext cx="4902507" cy="852341"/>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3F1F516E-08B7-409E-9B5F-0A973EA4124E}"/>
              </a:ext>
            </a:extLst>
          </p:cNvPr>
          <p:cNvSpPr/>
          <p:nvPr/>
        </p:nvSpPr>
        <p:spPr>
          <a:xfrm>
            <a:off x="371817" y="357481"/>
            <a:ext cx="126609" cy="85234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xmlns="" id="{5741E94D-31CD-4F6F-858E-78E92EA09B14}"/>
              </a:ext>
            </a:extLst>
          </p:cNvPr>
          <p:cNvSpPr>
            <a:spLocks noGrp="1"/>
          </p:cNvSpPr>
          <p:nvPr>
            <p:ph type="title"/>
          </p:nvPr>
        </p:nvSpPr>
        <p:spPr>
          <a:xfrm>
            <a:off x="536331" y="120868"/>
            <a:ext cx="10515600" cy="1325563"/>
          </a:xfrm>
        </p:spPr>
        <p:txBody>
          <a:bodyPr/>
          <a:lstStyle/>
          <a:p>
            <a:r>
              <a:rPr lang="en-US" b="1" dirty="0">
                <a:solidFill>
                  <a:srgbClr val="5F5F5F"/>
                </a:solidFill>
              </a:rPr>
              <a:t>Baud Generator:</a:t>
            </a:r>
            <a:endParaRPr lang="en-US" dirty="0">
              <a:solidFill>
                <a:srgbClr val="5F5F5F"/>
              </a:solidFill>
            </a:endParaRPr>
          </a:p>
        </p:txBody>
      </p:sp>
      <p:pic>
        <p:nvPicPr>
          <p:cNvPr id="14" name="Picture 13" descr="A close up of a logo&#10;&#10;Description automatically generated">
            <a:extLst>
              <a:ext uri="{FF2B5EF4-FFF2-40B4-BE49-F238E27FC236}">
                <a16:creationId xmlns:a16="http://schemas.microsoft.com/office/drawing/2014/main" xmlns="" id="{81E285CE-ABB9-4A0A-A406-9347CEFD99C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61000"/>
                    </a14:imgEffect>
                    <a14:imgEffect>
                      <a14:brightnessContrast bright="100000" contrast="3000"/>
                    </a14:imgEffect>
                  </a14:imgLayer>
                </a14:imgProps>
              </a:ext>
              <a:ext uri="{28A0092B-C50C-407E-A947-70E740481C1C}">
                <a14:useLocalDpi xmlns:a14="http://schemas.microsoft.com/office/drawing/2010/main" val="0"/>
              </a:ext>
            </a:extLst>
          </a:blip>
          <a:srcRect t="24789" b="51587"/>
          <a:stretch/>
        </p:blipFill>
        <p:spPr>
          <a:xfrm>
            <a:off x="2249968" y="1209820"/>
            <a:ext cx="8087832" cy="1914002"/>
          </a:xfrm>
          <a:prstGeom prst="rect">
            <a:avLst/>
          </a:prstGeom>
        </p:spPr>
      </p:pic>
      <p:pic>
        <p:nvPicPr>
          <p:cNvPr id="15" name="Picture 14" descr="A close up of a logo&#10;&#10;Description automatically generated">
            <a:extLst>
              <a:ext uri="{FF2B5EF4-FFF2-40B4-BE49-F238E27FC236}">
                <a16:creationId xmlns:a16="http://schemas.microsoft.com/office/drawing/2014/main" xmlns="" id="{81E285CE-ABB9-4A0A-A406-9347CEFD99C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contrast="-11000"/>
                    </a14:imgEffect>
                  </a14:imgLayer>
                </a14:imgProps>
              </a:ext>
              <a:ext uri="{28A0092B-C50C-407E-A947-70E740481C1C}">
                <a14:useLocalDpi xmlns:a14="http://schemas.microsoft.com/office/drawing/2010/main" val="0"/>
              </a:ext>
            </a:extLst>
          </a:blip>
          <a:srcRect t="83555"/>
          <a:stretch/>
        </p:blipFill>
        <p:spPr>
          <a:xfrm>
            <a:off x="2249968" y="3275985"/>
            <a:ext cx="8087832" cy="1169630"/>
          </a:xfrm>
          <a:prstGeom prst="rect">
            <a:avLst/>
          </a:prstGeom>
        </p:spPr>
      </p:pic>
      <p:pic>
        <p:nvPicPr>
          <p:cNvPr id="1026" name="Picture 2" descr="C:\Users\Mohamed Ibrahem\Downloads\237648790_314227617163103_4001496535340267784_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974" y="4799985"/>
            <a:ext cx="6266911" cy="1423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079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13" y="322263"/>
            <a:ext cx="11736387" cy="621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16474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331788"/>
            <a:ext cx="11707813" cy="619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34987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2206625"/>
            <a:ext cx="10515600" cy="1325563"/>
          </a:xfrm>
        </p:spPr>
        <p:txBody>
          <a:bodyPr>
            <a:noAutofit/>
          </a:bodyPr>
          <a:lstStyle/>
          <a:p>
            <a:pPr algn="ctr"/>
            <a:r>
              <a:rPr lang="en-US" sz="4800" b="1" u="sng" dirty="0" smtClean="0"/>
              <a:t>The frame generator module</a:t>
            </a:r>
            <a:endParaRPr lang="en-US" sz="4800" b="1" u="sng" dirty="0"/>
          </a:p>
        </p:txBody>
      </p:sp>
    </p:spTree>
    <p:extLst>
      <p:ext uri="{BB962C8B-B14F-4D97-AF65-F5344CB8AC3E}">
        <p14:creationId xmlns:p14="http://schemas.microsoft.com/office/powerpoint/2010/main" val="37677508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5664200" cy="3568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7912" y="0"/>
            <a:ext cx="6394087" cy="356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785392"/>
            <a:ext cx="10769600" cy="254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88225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C8785182-EDF5-408F-82B2-8FE473F5751D}"/>
              </a:ext>
            </a:extLst>
          </p:cNvPr>
          <p:cNvSpPr/>
          <p:nvPr/>
        </p:nvSpPr>
        <p:spPr>
          <a:xfrm>
            <a:off x="409721" y="357479"/>
            <a:ext cx="4902507" cy="852341"/>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3F1F516E-08B7-409E-9B5F-0A973EA4124E}"/>
              </a:ext>
            </a:extLst>
          </p:cNvPr>
          <p:cNvSpPr/>
          <p:nvPr/>
        </p:nvSpPr>
        <p:spPr>
          <a:xfrm>
            <a:off x="371817" y="357481"/>
            <a:ext cx="126609" cy="85234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xmlns="" id="{5741E94D-31CD-4F6F-858E-78E92EA09B14}"/>
              </a:ext>
            </a:extLst>
          </p:cNvPr>
          <p:cNvSpPr>
            <a:spLocks noGrp="1"/>
          </p:cNvSpPr>
          <p:nvPr>
            <p:ph type="title"/>
          </p:nvPr>
        </p:nvSpPr>
        <p:spPr>
          <a:xfrm>
            <a:off x="536331" y="120868"/>
            <a:ext cx="10515600" cy="1325563"/>
          </a:xfrm>
        </p:spPr>
        <p:txBody>
          <a:bodyPr/>
          <a:lstStyle/>
          <a:p>
            <a:r>
              <a:rPr lang="en-US" b="1" dirty="0"/>
              <a:t>Frame Generation:</a:t>
            </a:r>
            <a:endParaRPr lang="en-US" dirty="0"/>
          </a:p>
        </p:txBody>
      </p:sp>
      <p:graphicFrame>
        <p:nvGraphicFramePr>
          <p:cNvPr id="7" name="Diagram 6">
            <a:extLst>
              <a:ext uri="{FF2B5EF4-FFF2-40B4-BE49-F238E27FC236}">
                <a16:creationId xmlns:a16="http://schemas.microsoft.com/office/drawing/2014/main" xmlns="" id="{965ACA7F-BE79-44E1-B2D9-B6FAD924A53C}"/>
              </a:ext>
            </a:extLst>
          </p:cNvPr>
          <p:cNvGraphicFramePr/>
          <p:nvPr>
            <p:extLst>
              <p:ext uri="{D42A27DB-BD31-4B8C-83A1-F6EECF244321}">
                <p14:modId xmlns:p14="http://schemas.microsoft.com/office/powerpoint/2010/main" val="4027714687"/>
              </p:ext>
            </p:extLst>
          </p:nvPr>
        </p:nvGraphicFramePr>
        <p:xfrm>
          <a:off x="-29030" y="-212964"/>
          <a:ext cx="12192001" cy="6379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xmlns="" id="{04604A65-B1F9-49F6-BF10-9BD2B9EDCD6B}"/>
              </a:ext>
            </a:extLst>
          </p:cNvPr>
          <p:cNvSpPr/>
          <p:nvPr/>
        </p:nvSpPr>
        <p:spPr>
          <a:xfrm>
            <a:off x="29029" y="5225143"/>
            <a:ext cx="2685142" cy="624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Start|7 bit data | Stop</a:t>
            </a:r>
          </a:p>
        </p:txBody>
      </p:sp>
      <p:sp>
        <p:nvSpPr>
          <p:cNvPr id="9" name="Rectangle 8">
            <a:extLst>
              <a:ext uri="{FF2B5EF4-FFF2-40B4-BE49-F238E27FC236}">
                <a16:creationId xmlns:a16="http://schemas.microsoft.com/office/drawing/2014/main" xmlns="" id="{45D8D32D-FE1F-4249-B53C-A2066B70F17B}"/>
              </a:ext>
            </a:extLst>
          </p:cNvPr>
          <p:cNvSpPr/>
          <p:nvPr/>
        </p:nvSpPr>
        <p:spPr>
          <a:xfrm>
            <a:off x="29028" y="5965682"/>
            <a:ext cx="2989943" cy="624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Start|7 bit data|2 bit Stop</a:t>
            </a:r>
          </a:p>
        </p:txBody>
      </p:sp>
      <p:sp>
        <p:nvSpPr>
          <p:cNvPr id="10" name="Rectangle 9">
            <a:extLst>
              <a:ext uri="{FF2B5EF4-FFF2-40B4-BE49-F238E27FC236}">
                <a16:creationId xmlns:a16="http://schemas.microsoft.com/office/drawing/2014/main" xmlns="" id="{0FC913F8-D7BD-48E3-A99D-60FADA259DAB}"/>
              </a:ext>
            </a:extLst>
          </p:cNvPr>
          <p:cNvSpPr/>
          <p:nvPr/>
        </p:nvSpPr>
        <p:spPr>
          <a:xfrm>
            <a:off x="3410857" y="5225143"/>
            <a:ext cx="2685142" cy="624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Start|8 bit data | Stop</a:t>
            </a:r>
          </a:p>
        </p:txBody>
      </p:sp>
      <p:sp>
        <p:nvSpPr>
          <p:cNvPr id="11" name="Rectangle 10">
            <a:extLst>
              <a:ext uri="{FF2B5EF4-FFF2-40B4-BE49-F238E27FC236}">
                <a16:creationId xmlns:a16="http://schemas.microsoft.com/office/drawing/2014/main" xmlns="" id="{0F07DF98-ABE5-4C7C-95CF-87258B51960F}"/>
              </a:ext>
            </a:extLst>
          </p:cNvPr>
          <p:cNvSpPr/>
          <p:nvPr/>
        </p:nvSpPr>
        <p:spPr>
          <a:xfrm>
            <a:off x="3410856" y="5965682"/>
            <a:ext cx="2989943" cy="624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Start|8 bit data|2 bit Stop</a:t>
            </a:r>
          </a:p>
        </p:txBody>
      </p:sp>
      <p:sp>
        <p:nvSpPr>
          <p:cNvPr id="12" name="Rectangle 11">
            <a:extLst>
              <a:ext uri="{FF2B5EF4-FFF2-40B4-BE49-F238E27FC236}">
                <a16:creationId xmlns:a16="http://schemas.microsoft.com/office/drawing/2014/main" xmlns="" id="{D9DC5114-47D2-4FAB-B152-D5A674768019}"/>
              </a:ext>
            </a:extLst>
          </p:cNvPr>
          <p:cNvSpPr/>
          <p:nvPr/>
        </p:nvSpPr>
        <p:spPr>
          <a:xfrm>
            <a:off x="8178800" y="5152572"/>
            <a:ext cx="3490686" cy="624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Start|8 bit data | Parity| Stop</a:t>
            </a:r>
          </a:p>
        </p:txBody>
      </p:sp>
      <p:sp>
        <p:nvSpPr>
          <p:cNvPr id="13" name="Rectangle 12">
            <a:extLst>
              <a:ext uri="{FF2B5EF4-FFF2-40B4-BE49-F238E27FC236}">
                <a16:creationId xmlns:a16="http://schemas.microsoft.com/office/drawing/2014/main" xmlns="" id="{9A05BEAF-CF49-409A-B676-3F3125DEFE39}"/>
              </a:ext>
            </a:extLst>
          </p:cNvPr>
          <p:cNvSpPr/>
          <p:nvPr/>
        </p:nvSpPr>
        <p:spPr>
          <a:xfrm>
            <a:off x="8178799" y="5893111"/>
            <a:ext cx="3679372" cy="624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Start|7 bit data|Parity|2 bit Stop</a:t>
            </a:r>
          </a:p>
        </p:txBody>
      </p:sp>
    </p:spTree>
    <p:extLst>
      <p:ext uri="{BB962C8B-B14F-4D97-AF65-F5344CB8AC3E}">
        <p14:creationId xmlns:p14="http://schemas.microsoft.com/office/powerpoint/2010/main" val="6593371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1"/>
            <a:ext cx="12222797" cy="614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71110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2601"/>
            <a:ext cx="12149385" cy="607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14094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08001"/>
            <a:ext cx="12193316" cy="614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30318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2206625"/>
            <a:ext cx="10515600" cy="1325563"/>
          </a:xfrm>
        </p:spPr>
        <p:txBody>
          <a:bodyPr>
            <a:noAutofit/>
          </a:bodyPr>
          <a:lstStyle/>
          <a:p>
            <a:pPr algn="ctr"/>
            <a:r>
              <a:rPr lang="en-US" sz="4800" b="1" u="sng" dirty="0" smtClean="0"/>
              <a:t>The PISO </a:t>
            </a:r>
            <a:r>
              <a:rPr lang="en-US" sz="4800" b="1" u="sng" dirty="0" smtClean="0"/>
              <a:t>module</a:t>
            </a:r>
            <a:br>
              <a:rPr lang="en-US" sz="4800" b="1" u="sng" dirty="0" smtClean="0"/>
            </a:br>
            <a:r>
              <a:rPr lang="en-US" sz="4800" b="1" u="sng" dirty="0" smtClean="0"/>
              <a:t>parallel in serial out</a:t>
            </a:r>
            <a:endParaRPr lang="en-US" sz="4800" b="1" u="sng" dirty="0"/>
          </a:p>
        </p:txBody>
      </p:sp>
    </p:spTree>
    <p:extLst>
      <p:ext uri="{BB962C8B-B14F-4D97-AF65-F5344CB8AC3E}">
        <p14:creationId xmlns:p14="http://schemas.microsoft.com/office/powerpoint/2010/main" val="33850640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99378289-C891-4BA9-8D6B-A4508B5AC3CD}"/>
              </a:ext>
            </a:extLst>
          </p:cNvPr>
          <p:cNvSpPr/>
          <p:nvPr/>
        </p:nvSpPr>
        <p:spPr>
          <a:xfrm>
            <a:off x="409721" y="343411"/>
            <a:ext cx="3271325" cy="852341"/>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EB324CD-884A-47F2-ACC0-107EB89E16AE}"/>
              </a:ext>
            </a:extLst>
          </p:cNvPr>
          <p:cNvSpPr>
            <a:spLocks noGrp="1"/>
          </p:cNvSpPr>
          <p:nvPr>
            <p:ph type="title"/>
          </p:nvPr>
        </p:nvSpPr>
        <p:spPr>
          <a:xfrm>
            <a:off x="409721" y="225104"/>
            <a:ext cx="3271325" cy="1088953"/>
          </a:xfrm>
        </p:spPr>
        <p:txBody>
          <a:bodyPr>
            <a:normAutofit/>
          </a:bodyPr>
          <a:lstStyle/>
          <a:p>
            <a:pPr algn="ctr"/>
            <a:r>
              <a:rPr lang="en-US" sz="4000" b="1" dirty="0"/>
              <a:t>Sub Modules</a:t>
            </a:r>
          </a:p>
        </p:txBody>
      </p:sp>
      <p:graphicFrame>
        <p:nvGraphicFramePr>
          <p:cNvPr id="5" name="Content Placeholder 4">
            <a:extLst>
              <a:ext uri="{FF2B5EF4-FFF2-40B4-BE49-F238E27FC236}">
                <a16:creationId xmlns:a16="http://schemas.microsoft.com/office/drawing/2014/main" xmlns="" id="{3B466292-0270-4D9D-98B5-456FC75BD81F}"/>
              </a:ext>
            </a:extLst>
          </p:cNvPr>
          <p:cNvGraphicFramePr>
            <a:graphicFrameLocks noGrp="1"/>
          </p:cNvGraphicFramePr>
          <p:nvPr>
            <p:ph idx="1"/>
            <p:extLst>
              <p:ext uri="{D42A27DB-BD31-4B8C-83A1-F6EECF244321}">
                <p14:modId xmlns:p14="http://schemas.microsoft.com/office/powerpoint/2010/main" val="1609041124"/>
              </p:ext>
            </p:extLst>
          </p:nvPr>
        </p:nvGraphicFramePr>
        <p:xfrm>
          <a:off x="346417" y="1867828"/>
          <a:ext cx="1172424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xmlns="" id="{36C08040-E62C-48C9-B9B4-4CD4E43A4AD2}"/>
              </a:ext>
            </a:extLst>
          </p:cNvPr>
          <p:cNvSpPr/>
          <p:nvPr/>
        </p:nvSpPr>
        <p:spPr>
          <a:xfrm>
            <a:off x="346417" y="343411"/>
            <a:ext cx="126609" cy="85234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65737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C6E8DC4F-0C2B-4FB9-ADAF-EE5026250D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100" y="165101"/>
            <a:ext cx="11849100" cy="6273799"/>
          </a:xfrm>
        </p:spPr>
      </p:pic>
    </p:spTree>
    <p:extLst>
      <p:ext uri="{BB962C8B-B14F-4D97-AF65-F5344CB8AC3E}">
        <p14:creationId xmlns:p14="http://schemas.microsoft.com/office/powerpoint/2010/main" val="12679998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P_parity_out</a:t>
            </a:r>
            <a:endParaRPr lang="en-US" dirty="0"/>
          </a:p>
        </p:txBody>
      </p:sp>
      <p:sp>
        <p:nvSpPr>
          <p:cNvPr id="3" name="Content Placeholder 2"/>
          <p:cNvSpPr>
            <a:spLocks noGrp="1"/>
          </p:cNvSpPr>
          <p:nvPr>
            <p:ph idx="1"/>
          </p:nvPr>
        </p:nvSpPr>
        <p:spPr/>
        <p:txBody>
          <a:bodyPr/>
          <a:lstStyle/>
          <a:p>
            <a:r>
              <a:rPr lang="en-US" dirty="0" smtClean="0"/>
              <a:t>it is like a flag to the frame.</a:t>
            </a:r>
          </a:p>
          <a:p>
            <a:r>
              <a:rPr lang="en-US" dirty="0" smtClean="0"/>
              <a:t>It will be 1 if the frame doesn’t have parity bits.</a:t>
            </a:r>
          </a:p>
          <a:p>
            <a:r>
              <a:rPr lang="en-US" dirty="0" smtClean="0"/>
              <a:t>It will be 0 if the frame have parity.</a:t>
            </a:r>
          </a:p>
          <a:p>
            <a:r>
              <a:rPr lang="en-US" dirty="0"/>
              <a:t>parallel odd parity output, low when using the frame parity.</a:t>
            </a:r>
          </a:p>
        </p:txBody>
      </p:sp>
    </p:spTree>
    <p:extLst>
      <p:ext uri="{BB962C8B-B14F-4D97-AF65-F5344CB8AC3E}">
        <p14:creationId xmlns:p14="http://schemas.microsoft.com/office/powerpoint/2010/main" val="12326476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30875"/>
          </a:xfrm>
        </p:spPr>
        <p:txBody>
          <a:bodyPr>
            <a:normAutofit/>
          </a:bodyPr>
          <a:lstStyle/>
          <a:p>
            <a:r>
              <a:rPr lang="en-US" dirty="0" smtClean="0"/>
              <a:t>As we </a:t>
            </a:r>
            <a:r>
              <a:rPr lang="en-US" dirty="0" smtClean="0"/>
              <a:t>know</a:t>
            </a:r>
            <a:r>
              <a:rPr lang="en-US" dirty="0" smtClean="0"/>
              <a:t> </a:t>
            </a:r>
            <a:r>
              <a:rPr lang="en-US" dirty="0" smtClean="0"/>
              <a:t>the PISO takes the data in from the frame out. </a:t>
            </a:r>
            <a:br>
              <a:rPr lang="en-US" dirty="0" smtClean="0"/>
            </a:br>
            <a:r>
              <a:rPr lang="en-US" dirty="0" smtClean="0"/>
              <a:t>Then we select </a:t>
            </a:r>
            <a:r>
              <a:rPr lang="en-US" dirty="0" smtClean="0"/>
              <a:t>whether if the data type 1 for </a:t>
            </a:r>
            <a:r>
              <a:rPr lang="en-US" dirty="0" smtClean="0"/>
              <a:t>selecting </a:t>
            </a:r>
            <a:r>
              <a:rPr lang="en-US" dirty="0" smtClean="0"/>
              <a:t>8 bits data input or 0 for 7 bits.</a:t>
            </a:r>
            <a:br>
              <a:rPr lang="en-US" dirty="0" smtClean="0"/>
            </a:br>
            <a:r>
              <a:rPr lang="en-US" dirty="0" smtClean="0"/>
              <a:t>The next page describes how the </a:t>
            </a:r>
            <a:r>
              <a:rPr lang="en-US" dirty="0" err="1" smtClean="0"/>
              <a:t>tx</a:t>
            </a:r>
            <a:r>
              <a:rPr lang="en-US" dirty="0" smtClean="0"/>
              <a:t> active </a:t>
            </a:r>
            <a:r>
              <a:rPr lang="en-US" dirty="0" smtClean="0"/>
              <a:t>and </a:t>
            </a:r>
            <a:r>
              <a:rPr lang="en-US" dirty="0" err="1" smtClean="0"/>
              <a:t>tx</a:t>
            </a:r>
            <a:r>
              <a:rPr lang="en-US" dirty="0" smtClean="0"/>
              <a:t> done </a:t>
            </a:r>
            <a:r>
              <a:rPr lang="en-US" dirty="0" smtClean="0"/>
              <a:t>works.</a:t>
            </a:r>
            <a:br>
              <a:rPr lang="en-US" dirty="0" smtClean="0"/>
            </a:br>
            <a:endParaRPr lang="en-US" dirty="0"/>
          </a:p>
        </p:txBody>
      </p:sp>
    </p:spTree>
    <p:extLst>
      <p:ext uri="{BB962C8B-B14F-4D97-AF65-F5344CB8AC3E}">
        <p14:creationId xmlns:p14="http://schemas.microsoft.com/office/powerpoint/2010/main" val="14323430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358741070"/>
              </p:ext>
            </p:extLst>
          </p:nvPr>
        </p:nvGraphicFramePr>
        <p:xfrm>
          <a:off x="88901" y="431800"/>
          <a:ext cx="6350001" cy="5212080"/>
        </p:xfrm>
        <a:graphic>
          <a:graphicData uri="http://schemas.openxmlformats.org/drawingml/2006/table">
            <a:tbl>
              <a:tblPr firstRow="1" bandRow="1">
                <a:tableStyleId>{5C22544A-7EE6-4342-B048-85BDC9FD1C3A}</a:tableStyleId>
              </a:tblPr>
              <a:tblGrid>
                <a:gridCol w="2116667"/>
                <a:gridCol w="2116667"/>
                <a:gridCol w="2116667"/>
              </a:tblGrid>
              <a:tr h="250076">
                <a:tc>
                  <a:txBody>
                    <a:bodyPr/>
                    <a:lstStyle/>
                    <a:p>
                      <a:r>
                        <a:rPr lang="en-US" dirty="0" err="1" smtClean="0"/>
                        <a:t>Tx_active</a:t>
                      </a:r>
                      <a:endParaRPr lang="en-US" dirty="0"/>
                    </a:p>
                  </a:txBody>
                  <a:tcPr/>
                </a:tc>
                <a:tc>
                  <a:txBody>
                    <a:bodyPr/>
                    <a:lstStyle/>
                    <a:p>
                      <a:r>
                        <a:rPr lang="en-US" dirty="0" err="1" smtClean="0"/>
                        <a:t>Tx_done</a:t>
                      </a:r>
                      <a:endParaRPr lang="en-US" dirty="0"/>
                    </a:p>
                  </a:txBody>
                  <a:tcPr/>
                </a:tc>
                <a:tc>
                  <a:txBody>
                    <a:bodyPr/>
                    <a:lstStyle/>
                    <a:p>
                      <a:r>
                        <a:rPr lang="en-US" dirty="0" smtClean="0"/>
                        <a:t> </a:t>
                      </a:r>
                      <a:r>
                        <a:rPr lang="en-US" dirty="0" err="1" smtClean="0"/>
                        <a:t>sttus</a:t>
                      </a:r>
                      <a:endParaRPr lang="en-US" dirty="0"/>
                    </a:p>
                  </a:txBody>
                  <a:tcPr/>
                </a:tc>
              </a:tr>
              <a:tr h="250076">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Waiting to send</a:t>
                      </a:r>
                      <a:r>
                        <a:rPr lang="en-US" baseline="0" dirty="0" smtClean="0"/>
                        <a:t> signal</a:t>
                      </a:r>
                      <a:endParaRPr lang="en-US" dirty="0"/>
                    </a:p>
                  </a:txBody>
                  <a:tcPr/>
                </a:tc>
              </a:tr>
              <a:tr h="616625">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Now starting to send packets</a:t>
                      </a:r>
                      <a:r>
                        <a:rPr lang="en-US" baseline="0" dirty="0" smtClean="0"/>
                        <a:t> and the procedure under process</a:t>
                      </a:r>
                    </a:p>
                  </a:txBody>
                  <a:tcPr/>
                </a:tc>
              </a:tr>
              <a:tr h="431638">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the</a:t>
                      </a:r>
                      <a:r>
                        <a:rPr lang="en-US" baseline="0" dirty="0" smtClean="0"/>
                        <a:t> transmitter is done from sending data</a:t>
                      </a:r>
                      <a:endParaRPr lang="en-US" dirty="0"/>
                    </a:p>
                  </a:txBody>
                  <a:tcPr/>
                </a:tc>
              </a:tr>
              <a:tr h="616625">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The</a:t>
                      </a:r>
                      <a:r>
                        <a:rPr lang="en-US" baseline="0" dirty="0" smtClean="0"/>
                        <a:t> transmitter done sending data and next step it will be 0 0 to be waiting to send signal</a:t>
                      </a:r>
                      <a:endParaRPr lang="en-US" dirty="0"/>
                    </a:p>
                  </a:txBody>
                  <a:tcPr/>
                </a:tc>
              </a:tr>
              <a:tr h="250076">
                <a:tc>
                  <a:txBody>
                    <a:bodyPr/>
                    <a:lstStyle/>
                    <a:p>
                      <a:endParaRPr lang="en-US"/>
                    </a:p>
                  </a:txBody>
                  <a:tcPr/>
                </a:tc>
                <a:tc>
                  <a:txBody>
                    <a:bodyPr/>
                    <a:lstStyle/>
                    <a:p>
                      <a:endParaRPr lang="en-US"/>
                    </a:p>
                  </a:txBody>
                  <a:tcPr/>
                </a:tc>
                <a:tc>
                  <a:txBody>
                    <a:bodyPr/>
                    <a:lstStyle/>
                    <a:p>
                      <a:endParaRPr lang="en-US" dirty="0"/>
                    </a:p>
                  </a:txBody>
                  <a:tcPr/>
                </a:tc>
              </a:tr>
            </a:tbl>
          </a:graphicData>
        </a:graphic>
      </p:graphicFrame>
      <p:graphicFrame>
        <p:nvGraphicFramePr>
          <p:cNvPr id="4" name="Diagram 3"/>
          <p:cNvGraphicFramePr/>
          <p:nvPr>
            <p:extLst>
              <p:ext uri="{D42A27DB-BD31-4B8C-83A1-F6EECF244321}">
                <p14:modId xmlns:p14="http://schemas.microsoft.com/office/powerpoint/2010/main" val="1518117457"/>
              </p:ext>
            </p:extLst>
          </p:nvPr>
        </p:nvGraphicFramePr>
        <p:xfrm>
          <a:off x="7251700" y="933450"/>
          <a:ext cx="4387850" cy="3661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645400" y="431800"/>
            <a:ext cx="2603500" cy="369332"/>
          </a:xfrm>
          <a:prstGeom prst="rect">
            <a:avLst/>
          </a:prstGeom>
          <a:noFill/>
        </p:spPr>
        <p:txBody>
          <a:bodyPr wrap="square" rtlCol="0">
            <a:spAutoFit/>
          </a:bodyPr>
          <a:lstStyle/>
          <a:p>
            <a:r>
              <a:rPr lang="en-US" dirty="0" smtClean="0"/>
              <a:t>Waiting for send signal</a:t>
            </a:r>
            <a:endParaRPr lang="en-US" dirty="0"/>
          </a:p>
        </p:txBody>
      </p:sp>
      <p:sp>
        <p:nvSpPr>
          <p:cNvPr id="6" name="TextBox 5"/>
          <p:cNvSpPr txBox="1"/>
          <p:nvPr/>
        </p:nvSpPr>
        <p:spPr>
          <a:xfrm>
            <a:off x="8102600" y="4762500"/>
            <a:ext cx="2146300" cy="369332"/>
          </a:xfrm>
          <a:prstGeom prst="rect">
            <a:avLst/>
          </a:prstGeom>
          <a:noFill/>
        </p:spPr>
        <p:txBody>
          <a:bodyPr wrap="square" rtlCol="0">
            <a:spAutoFit/>
          </a:bodyPr>
          <a:lstStyle/>
          <a:p>
            <a:r>
              <a:rPr lang="en-US" dirty="0" smtClean="0"/>
              <a:t>Done sending data</a:t>
            </a:r>
            <a:endParaRPr lang="en-US" dirty="0"/>
          </a:p>
        </p:txBody>
      </p:sp>
      <p:sp>
        <p:nvSpPr>
          <p:cNvPr id="7" name="TextBox 6"/>
          <p:cNvSpPr txBox="1"/>
          <p:nvPr/>
        </p:nvSpPr>
        <p:spPr>
          <a:xfrm>
            <a:off x="6496050" y="1614606"/>
            <a:ext cx="1301750" cy="2031325"/>
          </a:xfrm>
          <a:prstGeom prst="rect">
            <a:avLst/>
          </a:prstGeom>
          <a:noFill/>
        </p:spPr>
        <p:txBody>
          <a:bodyPr wrap="square" rtlCol="0">
            <a:spAutoFit/>
          </a:bodyPr>
          <a:lstStyle/>
          <a:p>
            <a:r>
              <a:rPr lang="en-US" dirty="0" smtClean="0"/>
              <a:t>After done sending, it prepares itself again to be waiting for send signal</a:t>
            </a:r>
            <a:endParaRPr lang="en-US" dirty="0"/>
          </a:p>
        </p:txBody>
      </p:sp>
      <p:sp>
        <p:nvSpPr>
          <p:cNvPr id="8" name="TextBox 7"/>
          <p:cNvSpPr txBox="1"/>
          <p:nvPr/>
        </p:nvSpPr>
        <p:spPr>
          <a:xfrm>
            <a:off x="10795000" y="1051341"/>
            <a:ext cx="1511300" cy="923330"/>
          </a:xfrm>
          <a:prstGeom prst="rect">
            <a:avLst/>
          </a:prstGeom>
          <a:noFill/>
        </p:spPr>
        <p:txBody>
          <a:bodyPr wrap="square" rtlCol="0">
            <a:spAutoFit/>
          </a:bodyPr>
          <a:lstStyle/>
          <a:p>
            <a:r>
              <a:rPr lang="en-US" dirty="0" smtClean="0"/>
              <a:t>Sending data procedure is in process</a:t>
            </a:r>
            <a:endParaRPr lang="en-US" dirty="0"/>
          </a:p>
        </p:txBody>
      </p:sp>
    </p:spTree>
    <p:extLst>
      <p:ext uri="{BB962C8B-B14F-4D97-AF65-F5344CB8AC3E}">
        <p14:creationId xmlns:p14="http://schemas.microsoft.com/office/powerpoint/2010/main" val="28442344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886" y="241663"/>
            <a:ext cx="9960864" cy="1143000"/>
          </a:xfrm>
        </p:spPr>
        <p:txBody>
          <a:bodyPr/>
          <a:lstStyle/>
          <a:p>
            <a:r>
              <a:rPr lang="en-US" dirty="0" smtClean="0"/>
              <a:t>Explain data out shifting </a:t>
            </a:r>
            <a:endParaRPr lang="en-US" dirty="0"/>
          </a:p>
        </p:txBody>
      </p:sp>
      <p:sp>
        <p:nvSpPr>
          <p:cNvPr id="3" name="TextBox 2"/>
          <p:cNvSpPr txBox="1"/>
          <p:nvPr/>
        </p:nvSpPr>
        <p:spPr>
          <a:xfrm>
            <a:off x="751114" y="2100161"/>
            <a:ext cx="6204857" cy="1477328"/>
          </a:xfrm>
          <a:prstGeom prst="rect">
            <a:avLst/>
          </a:prstGeom>
          <a:noFill/>
        </p:spPr>
        <p:txBody>
          <a:bodyPr wrap="square" rtlCol="0">
            <a:spAutoFit/>
          </a:bodyPr>
          <a:lstStyle/>
          <a:p>
            <a:r>
              <a:rPr lang="en-US" dirty="0" smtClean="0"/>
              <a:t>The PISO looks like shift register, specially like left shift register .</a:t>
            </a:r>
          </a:p>
          <a:p>
            <a:r>
              <a:rPr lang="en-US" dirty="0" smtClean="0"/>
              <a:t>And the serial data out always equals to the MSB of this parallel data in.</a:t>
            </a:r>
          </a:p>
          <a:p>
            <a:r>
              <a:rPr lang="en-US" dirty="0" smtClean="0"/>
              <a:t> </a:t>
            </a:r>
            <a:endParaRPr lang="en-US" dirty="0"/>
          </a:p>
        </p:txBody>
      </p:sp>
      <p:pic>
        <p:nvPicPr>
          <p:cNvPr id="12291" name="Picture 3" descr="C:\Users\Mohamed Ibrahem\Downloads\23343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228" y="3259081"/>
            <a:ext cx="7118577" cy="3245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0323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4788"/>
            <a:ext cx="10515600" cy="1325563"/>
          </a:xfrm>
        </p:spPr>
        <p:txBody>
          <a:bodyPr>
            <a:normAutofit/>
          </a:bodyPr>
          <a:lstStyle/>
          <a:p>
            <a:pPr algn="ctr"/>
            <a:r>
              <a:rPr lang="en-US" sz="4800" b="1" u="sng" dirty="0" smtClean="0"/>
              <a:t>PISO (CODE):</a:t>
            </a:r>
            <a:endParaRPr lang="en-US" sz="4800" b="1" u="sng"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9963"/>
            <a:ext cx="12192000" cy="588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97011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9900"/>
            <a:ext cx="12200651" cy="621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23047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9071"/>
            <a:ext cx="12192000" cy="6133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95264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558800"/>
            <a:ext cx="12192001" cy="612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24667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i="1" u="sng" dirty="0" smtClean="0"/>
              <a:t>simulation</a:t>
            </a:r>
            <a:endParaRPr lang="en-US" sz="4800" b="1" i="1" u="sng"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87" y="1524000"/>
            <a:ext cx="10612437"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22731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0038"/>
            <a:ext cx="12255500" cy="6380162"/>
          </a:xfrm>
        </p:spPr>
        <p:txBody>
          <a:bodyPr>
            <a:normAutofit fontScale="90000"/>
          </a:bodyPr>
          <a:lstStyle/>
          <a:p>
            <a:r>
              <a:rPr lang="en-US" b="1" dirty="0" smtClean="0"/>
              <a:t>The system of the UART consists of transmitter and receiver, but in this project we will make the transmitter only..</a:t>
            </a:r>
            <a:br>
              <a:rPr lang="en-US" b="1" dirty="0" smtClean="0"/>
            </a:br>
            <a:r>
              <a:rPr lang="en-US" b="1" dirty="0" smtClean="0"/>
              <a:t>As old castles when they sent massages to each other, they have a protocol to sent this data and be sure that this data sent correctly. </a:t>
            </a:r>
            <a:r>
              <a:rPr lang="en-US" b="1" dirty="0"/>
              <a:t/>
            </a:r>
            <a:br>
              <a:rPr lang="en-US" b="1" dirty="0"/>
            </a:br>
            <a:r>
              <a:rPr lang="en-US" b="1" dirty="0" smtClean="0"/>
              <a:t>In this protocol:</a:t>
            </a:r>
            <a:br>
              <a:rPr lang="en-US" b="1" dirty="0" smtClean="0"/>
            </a:br>
            <a:r>
              <a:rPr lang="en-US" b="1" dirty="0" smtClean="0"/>
              <a:t>we use the frame generator as the message carrier and the parity module as the error checker to our message.</a:t>
            </a:r>
            <a:br>
              <a:rPr lang="en-US" b="1" dirty="0" smtClean="0"/>
            </a:br>
            <a:endParaRPr lang="en-US" b="1" dirty="0"/>
          </a:p>
        </p:txBody>
      </p:sp>
    </p:spTree>
    <p:extLst>
      <p:ext uri="{BB962C8B-B14F-4D97-AF65-F5344CB8AC3E}">
        <p14:creationId xmlns:p14="http://schemas.microsoft.com/office/powerpoint/2010/main" val="21898868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27600"/>
            <a:ext cx="11677650" cy="4954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72933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0" y="2193925"/>
            <a:ext cx="10515600" cy="1325563"/>
          </a:xfrm>
        </p:spPr>
        <p:txBody>
          <a:bodyPr>
            <a:noAutofit/>
          </a:bodyPr>
          <a:lstStyle/>
          <a:p>
            <a:r>
              <a:rPr lang="en-US" sz="4800" b="1" u="sng" dirty="0" smtClean="0"/>
              <a:t>The next will be the </a:t>
            </a:r>
            <a:r>
              <a:rPr lang="en-US" sz="4800" b="1" u="sng" dirty="0"/>
              <a:t>Full UART module</a:t>
            </a:r>
          </a:p>
        </p:txBody>
      </p:sp>
    </p:spTree>
    <p:extLst>
      <p:ext uri="{BB962C8B-B14F-4D97-AF65-F5344CB8AC3E}">
        <p14:creationId xmlns:p14="http://schemas.microsoft.com/office/powerpoint/2010/main" val="4772116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pPr algn="ctr"/>
            <a:r>
              <a:rPr lang="en-US" sz="4800" b="1" u="sng" dirty="0" smtClean="0"/>
              <a:t>Full UART module (CODE)</a:t>
            </a:r>
            <a:endParaRPr lang="en-US" sz="4800" b="1" u="sng"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1358900"/>
            <a:ext cx="10507663"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76007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5" y="628650"/>
            <a:ext cx="10507663"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44556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0" y="2193925"/>
            <a:ext cx="10515600" cy="1325563"/>
          </a:xfrm>
        </p:spPr>
        <p:txBody>
          <a:bodyPr>
            <a:noAutofit/>
          </a:bodyPr>
          <a:lstStyle/>
          <a:p>
            <a:r>
              <a:rPr lang="en-US" sz="4800" b="1" u="sng" dirty="0" smtClean="0"/>
              <a:t>The next will be the UART full test bench</a:t>
            </a:r>
            <a:endParaRPr lang="en-US" sz="4800" b="1" u="sng" dirty="0"/>
          </a:p>
        </p:txBody>
      </p:sp>
    </p:spTree>
    <p:extLst>
      <p:ext uri="{BB962C8B-B14F-4D97-AF65-F5344CB8AC3E}">
        <p14:creationId xmlns:p14="http://schemas.microsoft.com/office/powerpoint/2010/main" val="37712237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0" y="-92075"/>
            <a:ext cx="10515600" cy="1325563"/>
          </a:xfrm>
        </p:spPr>
        <p:txBody>
          <a:bodyPr/>
          <a:lstStyle/>
          <a:p>
            <a:pPr algn="ctr"/>
            <a:r>
              <a:rPr lang="en-US" b="1" u="sng" dirty="0" smtClean="0"/>
              <a:t>UART_TEST_BENCH</a:t>
            </a:r>
            <a:endParaRPr lang="en-US" b="1" u="sng"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3801"/>
            <a:ext cx="12192000" cy="547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12636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0797"/>
            <a:ext cx="12192000" cy="6239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02158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8087"/>
            <a:ext cx="12192000" cy="6194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54687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0" y="508001"/>
            <a:ext cx="1220168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10143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3700"/>
            <a:ext cx="12208236" cy="619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9033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2206625"/>
            <a:ext cx="10515600" cy="1325563"/>
          </a:xfrm>
        </p:spPr>
        <p:txBody>
          <a:bodyPr>
            <a:noAutofit/>
          </a:bodyPr>
          <a:lstStyle/>
          <a:p>
            <a:pPr algn="ctr"/>
            <a:r>
              <a:rPr lang="en-US" sz="4400" b="1" u="sng" dirty="0" smtClean="0"/>
              <a:t>Parity module</a:t>
            </a:r>
            <a:endParaRPr lang="en-US" sz="4400" b="1" u="sng" dirty="0"/>
          </a:p>
        </p:txBody>
      </p:sp>
    </p:spTree>
    <p:extLst>
      <p:ext uri="{BB962C8B-B14F-4D97-AF65-F5344CB8AC3E}">
        <p14:creationId xmlns:p14="http://schemas.microsoft.com/office/powerpoint/2010/main" val="31004648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0375"/>
            <a:ext cx="12192000" cy="6139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61537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5669"/>
            <a:ext cx="12192000" cy="6211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93588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4181"/>
            <a:ext cx="12192000" cy="6217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5313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0804"/>
            <a:ext cx="12192000" cy="6205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4361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2199"/>
            <a:ext cx="12192000" cy="6228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22822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0" y="-193675"/>
            <a:ext cx="10515600" cy="1325563"/>
          </a:xfrm>
        </p:spPr>
        <p:txBody>
          <a:bodyPr/>
          <a:lstStyle/>
          <a:p>
            <a:pPr algn="ctr"/>
            <a:r>
              <a:rPr lang="en-US" b="1" u="sng" dirty="0" smtClean="0"/>
              <a:t>SIMULATION</a:t>
            </a:r>
            <a:endParaRPr lang="en-US" b="1" u="sng"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 y="806541"/>
            <a:ext cx="10947401" cy="5772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8509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54644" cy="675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12733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6701"/>
            <a:ext cx="12207011" cy="659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37186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6301"/>
            <a:ext cx="12157340" cy="496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05610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863601"/>
            <a:ext cx="11884050" cy="488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45495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sz="half" idx="1"/>
          </p:nvPr>
        </p:nvSpPr>
        <p:spPr>
          <a:xfrm>
            <a:off x="380999" y="863601"/>
            <a:ext cx="11811001" cy="838199"/>
          </a:xfrm>
          <a:prstGeom prst="rect">
            <a:avLst/>
          </a:prstGeom>
        </p:spPr>
        <p:txBody>
          <a:bodyPr>
            <a:normAutofit lnSpcReduction="10000"/>
          </a:bodyPr>
          <a:lstStyle/>
          <a:p>
            <a:pPr marL="0" indent="0">
              <a:buNone/>
            </a:pPr>
            <a:r>
              <a:rPr lang="en-US" sz="2400" dirty="0">
                <a:latin typeface="+mj-lt"/>
              </a:rPr>
              <a:t>A parity bit is a basic method to check whether the received data is correct or erroneous</a:t>
            </a:r>
            <a:r>
              <a:rPr lang="en-US" sz="2400" dirty="0" smtClean="0">
                <a:latin typeface="+mj-lt"/>
              </a:rPr>
              <a:t>.</a:t>
            </a:r>
          </a:p>
          <a:p>
            <a:pPr marL="0" indent="0">
              <a:buNone/>
            </a:pPr>
            <a:r>
              <a:rPr lang="en-US" sz="2400" dirty="0" smtClean="0">
                <a:latin typeface="+mj-lt"/>
              </a:rPr>
              <a:t>We use it in the project to check the sent bit whether it had been sent correctly or not.</a:t>
            </a:r>
            <a:endParaRPr lang="en-US" sz="2400" dirty="0">
              <a:latin typeface="+mj-lt"/>
            </a:endParaRPr>
          </a:p>
        </p:txBody>
      </p:sp>
      <p:sp>
        <p:nvSpPr>
          <p:cNvPr id="13" name="Title 12"/>
          <p:cNvSpPr>
            <a:spLocks noGrp="1"/>
          </p:cNvSpPr>
          <p:nvPr>
            <p:ph type="title"/>
          </p:nvPr>
        </p:nvSpPr>
        <p:spPr>
          <a:xfrm>
            <a:off x="1447800" y="-292100"/>
            <a:ext cx="9144000" cy="1143000"/>
          </a:xfrm>
          <a:prstGeom prst="rect">
            <a:avLst/>
          </a:prstGeom>
        </p:spPr>
        <p:txBody>
          <a:bodyPr anchor="b">
            <a:normAutofit/>
          </a:bodyPr>
          <a:lstStyle/>
          <a:p>
            <a:pPr algn="ctr">
              <a:spcAft>
                <a:spcPts val="1000"/>
              </a:spcAft>
            </a:pPr>
            <a:r>
              <a:rPr lang="en-US" sz="3600" b="1" dirty="0"/>
              <a:t>Error checking: Parity Bit</a:t>
            </a:r>
          </a:p>
        </p:txBody>
      </p:sp>
      <p:graphicFrame>
        <p:nvGraphicFramePr>
          <p:cNvPr id="5" name="Table 4"/>
          <p:cNvGraphicFramePr>
            <a:graphicFrameLocks noGrp="1"/>
          </p:cNvGraphicFramePr>
          <p:nvPr>
            <p:extLst>
              <p:ext uri="{D42A27DB-BD31-4B8C-83A1-F6EECF244321}">
                <p14:modId xmlns:p14="http://schemas.microsoft.com/office/powerpoint/2010/main" val="2508109748"/>
              </p:ext>
            </p:extLst>
          </p:nvPr>
        </p:nvGraphicFramePr>
        <p:xfrm>
          <a:off x="901697" y="2303780"/>
          <a:ext cx="10287003" cy="4309509"/>
        </p:xfrm>
        <a:graphic>
          <a:graphicData uri="http://schemas.openxmlformats.org/drawingml/2006/table">
            <a:tbl>
              <a:tblPr firstRow="1" bandRow="1">
                <a:tableStyleId>{5C22544A-7EE6-4342-B048-85BDC9FD1C3A}</a:tableStyleId>
              </a:tblPr>
              <a:tblGrid>
                <a:gridCol w="3386058"/>
                <a:gridCol w="2759503"/>
                <a:gridCol w="4141442"/>
              </a:tblGrid>
              <a:tr h="343314">
                <a:tc>
                  <a:txBody>
                    <a:bodyPr/>
                    <a:lstStyle/>
                    <a:p>
                      <a:r>
                        <a:rPr lang="en-US" dirty="0" smtClean="0"/>
                        <a:t>Parity</a:t>
                      </a:r>
                      <a:r>
                        <a:rPr lang="en-US" baseline="0" dirty="0" smtClean="0"/>
                        <a:t> type (in transmitter)</a:t>
                      </a:r>
                      <a:endParaRPr lang="en-US" dirty="0"/>
                    </a:p>
                  </a:txBody>
                  <a:tcPr/>
                </a:tc>
                <a:tc>
                  <a:txBody>
                    <a:bodyPr/>
                    <a:lstStyle/>
                    <a:p>
                      <a:r>
                        <a:rPr lang="en-US" dirty="0" smtClean="0"/>
                        <a:t>Output (receiver)</a:t>
                      </a:r>
                      <a:endParaRPr lang="en-US" dirty="0"/>
                    </a:p>
                  </a:txBody>
                  <a:tcPr/>
                </a:tc>
                <a:tc>
                  <a:txBody>
                    <a:bodyPr/>
                    <a:lstStyle/>
                    <a:p>
                      <a:r>
                        <a:rPr lang="en-US" dirty="0" smtClean="0"/>
                        <a:t>description</a:t>
                      </a:r>
                      <a:endParaRPr lang="en-US" dirty="0"/>
                    </a:p>
                  </a:txBody>
                  <a:tcPr/>
                </a:tc>
              </a:tr>
              <a:tr h="343314">
                <a:tc>
                  <a:txBody>
                    <a:bodyPr/>
                    <a:lstStyle/>
                    <a:p>
                      <a:r>
                        <a:rPr lang="en-US" dirty="0" smtClean="0"/>
                        <a:t>00  (no</a:t>
                      </a:r>
                      <a:r>
                        <a:rPr lang="en-US" baseline="0" dirty="0" smtClean="0"/>
                        <a:t> parity</a:t>
                      </a:r>
                      <a:r>
                        <a:rPr lang="en-US" dirty="0" smtClean="0"/>
                        <a:t>)</a:t>
                      </a:r>
                      <a:endParaRPr lang="en-US" dirty="0"/>
                    </a:p>
                  </a:txBody>
                  <a:tcPr/>
                </a:tc>
                <a:tc>
                  <a:txBody>
                    <a:bodyPr/>
                    <a:lstStyle/>
                    <a:p>
                      <a:r>
                        <a:rPr lang="en-US" dirty="0" smtClean="0"/>
                        <a:t>x</a:t>
                      </a:r>
                      <a:endParaRPr lang="en-US" dirty="0"/>
                    </a:p>
                  </a:txBody>
                  <a:tcPr/>
                </a:tc>
                <a:tc>
                  <a:txBody>
                    <a:bodyPr/>
                    <a:lstStyle/>
                    <a:p>
                      <a:r>
                        <a:rPr lang="en-US" dirty="0" smtClean="0"/>
                        <a:t>No parity</a:t>
                      </a:r>
                      <a:endParaRPr lang="en-US" dirty="0"/>
                    </a:p>
                  </a:txBody>
                  <a:tcPr/>
                </a:tc>
              </a:tr>
              <a:tr h="914400">
                <a:tc>
                  <a:txBody>
                    <a:bodyPr/>
                    <a:lstStyle/>
                    <a:p>
                      <a:r>
                        <a:rPr lang="en-US" dirty="0" smtClean="0"/>
                        <a:t>01 (odd parity)</a:t>
                      </a:r>
                      <a:endParaRPr lang="en-US" dirty="0"/>
                    </a:p>
                  </a:txBody>
                  <a:tcPr/>
                </a:tc>
                <a:tc>
                  <a:txBody>
                    <a:bodyPr/>
                    <a:lstStyle/>
                    <a:p>
                      <a:r>
                        <a:rPr lang="en-US" dirty="0" smtClean="0"/>
                        <a:t>1 when error (even)</a:t>
                      </a:r>
                      <a:br>
                        <a:rPr lang="en-US" dirty="0" smtClean="0"/>
                      </a:br>
                      <a:r>
                        <a:rPr lang="en-US" dirty="0" smtClean="0"/>
                        <a:t>0</a:t>
                      </a:r>
                      <a:r>
                        <a:rPr lang="en-US" baseline="0" dirty="0" smtClean="0"/>
                        <a:t> when  (odd)</a:t>
                      </a:r>
                      <a:endParaRPr lang="en-US" dirty="0"/>
                    </a:p>
                  </a:txBody>
                  <a:tcPr/>
                </a:tc>
                <a:tc>
                  <a:txBody>
                    <a:bodyPr/>
                    <a:lstStyle/>
                    <a:p>
                      <a:r>
                        <a:rPr lang="en-US" dirty="0" smtClean="0"/>
                        <a:t>With odd parity, the bit is only 0 when the number of ones is odd.</a:t>
                      </a:r>
                    </a:p>
                  </a:txBody>
                  <a:tcPr/>
                </a:tc>
              </a:tr>
              <a:tr h="1082083">
                <a:tc>
                  <a:txBody>
                    <a:bodyPr/>
                    <a:lstStyle/>
                    <a:p>
                      <a:r>
                        <a:rPr lang="en-US" dirty="0" smtClean="0"/>
                        <a:t>10 (even parity)</a:t>
                      </a:r>
                      <a:endParaRPr lang="en-US" dirty="0"/>
                    </a:p>
                  </a:txBody>
                  <a:tcPr/>
                </a:tc>
                <a:tc>
                  <a:txBody>
                    <a:bodyPr/>
                    <a:lstStyle/>
                    <a:p>
                      <a:r>
                        <a:rPr lang="en-US" dirty="0" smtClean="0"/>
                        <a:t>1 when error (odd)</a:t>
                      </a:r>
                      <a:br>
                        <a:rPr lang="en-US" dirty="0" smtClean="0"/>
                      </a:br>
                      <a:r>
                        <a:rPr lang="en-US" dirty="0" smtClean="0"/>
                        <a:t>0</a:t>
                      </a:r>
                      <a:r>
                        <a:rPr lang="en-US" baseline="0" dirty="0" smtClean="0"/>
                        <a:t> when  (even)</a:t>
                      </a:r>
                      <a:endParaRPr lang="en-US" dirty="0"/>
                    </a:p>
                  </a:txBody>
                  <a:tcPr/>
                </a:tc>
                <a:tc>
                  <a:txBody>
                    <a:bodyPr/>
                    <a:lstStyle/>
                    <a:p>
                      <a:r>
                        <a:rPr lang="en-US" dirty="0" smtClean="0"/>
                        <a:t>With even parity, the bit is only 0 when the number of ones is even.</a:t>
                      </a:r>
                    </a:p>
                  </a:txBody>
                  <a:tcPr/>
                </a:tc>
              </a:tr>
              <a:tr h="1581506">
                <a:tc>
                  <a:txBody>
                    <a:bodyPr/>
                    <a:lstStyle/>
                    <a:p>
                      <a:r>
                        <a:rPr lang="en-US" dirty="0" smtClean="0"/>
                        <a:t>11 (special</a:t>
                      </a:r>
                      <a:r>
                        <a:rPr lang="en-US" baseline="0" dirty="0" smtClean="0"/>
                        <a:t> case</a:t>
                      </a:r>
                      <a:r>
                        <a:rPr lang="en-US" dirty="0" smtClean="0"/>
                        <a:t>)</a:t>
                      </a:r>
                      <a:endParaRPr lang="en-US" dirty="0"/>
                    </a:p>
                  </a:txBody>
                  <a:tcPr/>
                </a:tc>
                <a:tc>
                  <a:txBody>
                    <a:bodyPr/>
                    <a:lstStyle/>
                    <a:p>
                      <a:r>
                        <a:rPr lang="en-US" dirty="0" smtClean="0"/>
                        <a:t>1 when error (even)</a:t>
                      </a:r>
                      <a:br>
                        <a:rPr lang="en-US" dirty="0" smtClean="0"/>
                      </a:br>
                      <a:r>
                        <a:rPr lang="en-US" dirty="0" smtClean="0"/>
                        <a:t>0</a:t>
                      </a:r>
                      <a:r>
                        <a:rPr lang="en-US" baseline="0" dirty="0" smtClean="0"/>
                        <a:t> when  (odd)</a:t>
                      </a:r>
                      <a:endParaRPr lang="en-US" dirty="0"/>
                    </a:p>
                  </a:txBody>
                  <a:tcPr/>
                </a:tc>
                <a:tc>
                  <a:txBody>
                    <a:bodyPr/>
                    <a:lstStyle/>
                    <a:p>
                      <a:r>
                        <a:rPr lang="en-US" dirty="0" smtClean="0"/>
                        <a:t>use the output </a:t>
                      </a:r>
                      <a:r>
                        <a:rPr lang="en-US" dirty="0" err="1" smtClean="0"/>
                        <a:t>parity_out</a:t>
                      </a:r>
                      <a:r>
                        <a:rPr lang="en-US" dirty="0" smtClean="0"/>
                        <a:t> as an odd parity bit and no parity in the serial frame(like 00).</a:t>
                      </a:r>
                      <a:endParaRPr lang="en-US"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85238323"/>
              </p:ext>
            </p:extLst>
          </p:nvPr>
        </p:nvGraphicFramePr>
        <p:xfrm>
          <a:off x="1447800" y="1854200"/>
          <a:ext cx="8674100" cy="366606"/>
        </p:xfrm>
        <a:graphic>
          <a:graphicData uri="http://schemas.openxmlformats.org/drawingml/2006/table">
            <a:tbl>
              <a:tblPr firstRow="1" bandRow="1">
                <a:tableStyleId>{5C22544A-7EE6-4342-B048-85BDC9FD1C3A}</a:tableStyleId>
              </a:tblPr>
              <a:tblGrid>
                <a:gridCol w="8674100"/>
              </a:tblGrid>
              <a:tr h="366606">
                <a:tc>
                  <a:txBody>
                    <a:bodyPr/>
                    <a:lstStyle/>
                    <a:p>
                      <a:r>
                        <a:rPr lang="en-US" dirty="0" smtClean="0"/>
                        <a:t>This table</a:t>
                      </a:r>
                      <a:r>
                        <a:rPr lang="en-US" baseline="0" dirty="0" smtClean="0"/>
                        <a:t> explains the full module, but we actually made the transmitter only</a:t>
                      </a:r>
                      <a:endParaRPr lang="en-US" dirty="0"/>
                    </a:p>
                  </a:txBody>
                  <a:tcPr/>
                </a:tc>
              </a:tr>
            </a:tbl>
          </a:graphicData>
        </a:graphic>
      </p:graphicFrame>
    </p:spTree>
    <p:extLst>
      <p:ext uri="{BB962C8B-B14F-4D97-AF65-F5344CB8AC3E}">
        <p14:creationId xmlns:p14="http://schemas.microsoft.com/office/powerpoint/2010/main" val="26160060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800100"/>
            <a:ext cx="11920979"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93619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1" y="888732"/>
            <a:ext cx="11633200" cy="4788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85198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1041400"/>
            <a:ext cx="11796633" cy="488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14416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4" y="927100"/>
            <a:ext cx="12178456" cy="501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12927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05" y="228600"/>
            <a:ext cx="12155695" cy="652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63092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2" y="365124"/>
            <a:ext cx="10515600" cy="5400675"/>
          </a:xfrm>
        </p:spPr>
        <p:txBody>
          <a:bodyPr>
            <a:normAutofit/>
          </a:bodyPr>
          <a:lstStyle/>
          <a:p>
            <a:r>
              <a:rPr lang="en-US" dirty="0" smtClean="0"/>
              <a:t>And so on…..</a:t>
            </a:r>
            <a:br>
              <a:rPr lang="en-US" dirty="0" smtClean="0"/>
            </a:br>
            <a:r>
              <a:rPr lang="en-US" dirty="0"/>
              <a:t/>
            </a:r>
            <a:br>
              <a:rPr lang="en-US" dirty="0"/>
            </a:br>
            <a:r>
              <a:rPr lang="en-US" dirty="0" smtClean="0"/>
              <a:t>The best way to understand the </a:t>
            </a:r>
            <a:r>
              <a:rPr lang="en-US" dirty="0" err="1" smtClean="0"/>
              <a:t>test_bench</a:t>
            </a:r>
            <a:r>
              <a:rPr lang="en-US" dirty="0" smtClean="0"/>
              <a:t> by reading it, we put notes all around the </a:t>
            </a:r>
            <a:r>
              <a:rPr lang="en-US" dirty="0" err="1" smtClean="0"/>
              <a:t>test_bench</a:t>
            </a:r>
            <a:r>
              <a:rPr lang="en-US" dirty="0" smtClean="0"/>
              <a:t> to make it easer to be read.</a:t>
            </a:r>
            <a:br>
              <a:rPr lang="en-US" dirty="0" smtClean="0"/>
            </a:br>
            <a:r>
              <a:rPr lang="en-US" dirty="0" smtClean="0"/>
              <a:t>The code in the next pages again…</a:t>
            </a:r>
            <a:endParaRPr lang="en-US" dirty="0"/>
          </a:p>
        </p:txBody>
      </p:sp>
    </p:spTree>
    <p:extLst>
      <p:ext uri="{BB962C8B-B14F-4D97-AF65-F5344CB8AC3E}">
        <p14:creationId xmlns:p14="http://schemas.microsoft.com/office/powerpoint/2010/main" val="39723649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381000"/>
            <a:ext cx="10198100" cy="6186309"/>
          </a:xfrm>
          <a:prstGeom prst="rect">
            <a:avLst/>
          </a:prstGeom>
          <a:noFill/>
        </p:spPr>
        <p:txBody>
          <a:bodyPr wrap="square" rtlCol="0">
            <a:spAutoFit/>
          </a:bodyPr>
          <a:lstStyle/>
          <a:p>
            <a:r>
              <a:rPr lang="en-US" dirty="0"/>
              <a:t>module </a:t>
            </a:r>
            <a:r>
              <a:rPr lang="en-US" dirty="0" err="1"/>
              <a:t>uart_tx_test</a:t>
            </a:r>
            <a:r>
              <a:rPr lang="en-US" dirty="0"/>
              <a:t> ;</a:t>
            </a:r>
          </a:p>
          <a:p>
            <a:endParaRPr lang="en-US" dirty="0"/>
          </a:p>
          <a:p>
            <a:r>
              <a:rPr lang="en-US" dirty="0" err="1"/>
              <a:t>reg</a:t>
            </a:r>
            <a:r>
              <a:rPr lang="en-US" dirty="0"/>
              <a:t> </a:t>
            </a:r>
            <a:r>
              <a:rPr lang="en-US" dirty="0" err="1"/>
              <a:t>clk_t</a:t>
            </a:r>
            <a:r>
              <a:rPr lang="en-US" dirty="0"/>
              <a:t> = 1;</a:t>
            </a:r>
          </a:p>
          <a:p>
            <a:r>
              <a:rPr lang="en-US" dirty="0" err="1"/>
              <a:t>reg</a:t>
            </a:r>
            <a:r>
              <a:rPr lang="en-US" dirty="0"/>
              <a:t>  		</a:t>
            </a:r>
            <a:r>
              <a:rPr lang="en-US" dirty="0" err="1"/>
              <a:t>rst</a:t>
            </a:r>
            <a:r>
              <a:rPr lang="en-US" dirty="0"/>
              <a:t>, send, </a:t>
            </a:r>
            <a:r>
              <a:rPr lang="en-US" dirty="0" err="1"/>
              <a:t>stop_bits</a:t>
            </a:r>
            <a:r>
              <a:rPr lang="en-US" dirty="0"/>
              <a:t>, </a:t>
            </a:r>
            <a:r>
              <a:rPr lang="en-US" dirty="0" err="1"/>
              <a:t>data_length</a:t>
            </a:r>
            <a:r>
              <a:rPr lang="en-US" dirty="0"/>
              <a:t>;</a:t>
            </a:r>
          </a:p>
          <a:p>
            <a:r>
              <a:rPr lang="en-US" dirty="0" err="1"/>
              <a:t>reg</a:t>
            </a:r>
            <a:r>
              <a:rPr lang="en-US" dirty="0"/>
              <a:t> [1:0] 	</a:t>
            </a:r>
            <a:r>
              <a:rPr lang="en-US" dirty="0" err="1"/>
              <a:t>buad_rate</a:t>
            </a:r>
            <a:r>
              <a:rPr lang="en-US" dirty="0"/>
              <a:t>;</a:t>
            </a:r>
          </a:p>
          <a:p>
            <a:r>
              <a:rPr lang="en-US" dirty="0" err="1"/>
              <a:t>reg</a:t>
            </a:r>
            <a:r>
              <a:rPr lang="en-US" dirty="0"/>
              <a:t> [1:0] 	</a:t>
            </a:r>
            <a:r>
              <a:rPr lang="en-US" dirty="0" err="1"/>
              <a:t>parity_type</a:t>
            </a:r>
            <a:r>
              <a:rPr lang="en-US" dirty="0"/>
              <a:t>;</a:t>
            </a:r>
          </a:p>
          <a:p>
            <a:r>
              <a:rPr lang="en-US" dirty="0" err="1"/>
              <a:t>reg</a:t>
            </a:r>
            <a:r>
              <a:rPr lang="en-US" dirty="0"/>
              <a:t> [7:0] 	</a:t>
            </a:r>
            <a:r>
              <a:rPr lang="en-US" dirty="0" err="1"/>
              <a:t>data_in</a:t>
            </a:r>
            <a:r>
              <a:rPr lang="en-US" dirty="0"/>
              <a:t>;</a:t>
            </a:r>
          </a:p>
          <a:p>
            <a:endParaRPr lang="en-US" dirty="0"/>
          </a:p>
          <a:p>
            <a:r>
              <a:rPr lang="en-US" dirty="0"/>
              <a:t>wire </a:t>
            </a:r>
            <a:r>
              <a:rPr lang="en-US" dirty="0" err="1"/>
              <a:t>data_out</a:t>
            </a:r>
            <a:r>
              <a:rPr lang="en-US" dirty="0"/>
              <a:t> , </a:t>
            </a:r>
            <a:r>
              <a:rPr lang="en-US" dirty="0" err="1"/>
              <a:t>p_parity_out</a:t>
            </a:r>
            <a:r>
              <a:rPr lang="en-US" dirty="0"/>
              <a:t> ,</a:t>
            </a:r>
            <a:r>
              <a:rPr lang="en-US" dirty="0" err="1"/>
              <a:t>tx_active</a:t>
            </a:r>
            <a:r>
              <a:rPr lang="en-US" dirty="0"/>
              <a:t> , </a:t>
            </a:r>
            <a:r>
              <a:rPr lang="en-US" dirty="0" err="1"/>
              <a:t>tx_done</a:t>
            </a:r>
            <a:r>
              <a:rPr lang="en-US" dirty="0"/>
              <a:t>;</a:t>
            </a:r>
          </a:p>
          <a:p>
            <a:endParaRPr lang="en-US" dirty="0"/>
          </a:p>
          <a:p>
            <a:r>
              <a:rPr lang="en-US" dirty="0" err="1"/>
              <a:t>uart_tx</a:t>
            </a:r>
            <a:r>
              <a:rPr lang="en-US" dirty="0"/>
              <a:t> U1 (</a:t>
            </a:r>
            <a:r>
              <a:rPr lang="en-US" dirty="0" err="1"/>
              <a:t>clk_t</a:t>
            </a:r>
            <a:r>
              <a:rPr lang="en-US" dirty="0"/>
              <a:t>, </a:t>
            </a:r>
            <a:r>
              <a:rPr lang="en-US" dirty="0" err="1"/>
              <a:t>rst</a:t>
            </a:r>
            <a:r>
              <a:rPr lang="en-US" dirty="0"/>
              <a:t>, send ,</a:t>
            </a:r>
            <a:r>
              <a:rPr lang="en-US" dirty="0" err="1"/>
              <a:t>buad_rate</a:t>
            </a:r>
            <a:r>
              <a:rPr lang="en-US" dirty="0"/>
              <a:t> , </a:t>
            </a:r>
            <a:r>
              <a:rPr lang="en-US" dirty="0" err="1"/>
              <a:t>data_in</a:t>
            </a:r>
            <a:r>
              <a:rPr lang="en-US" dirty="0"/>
              <a:t> , </a:t>
            </a:r>
            <a:r>
              <a:rPr lang="en-US" dirty="0" err="1"/>
              <a:t>parity_type</a:t>
            </a:r>
            <a:r>
              <a:rPr lang="en-US" dirty="0"/>
              <a:t> , </a:t>
            </a:r>
            <a:r>
              <a:rPr lang="en-US" dirty="0" err="1"/>
              <a:t>stop_bits</a:t>
            </a:r>
            <a:r>
              <a:rPr lang="en-US" dirty="0"/>
              <a:t> , </a:t>
            </a:r>
            <a:r>
              <a:rPr lang="en-US" dirty="0" err="1"/>
              <a:t>data_length</a:t>
            </a:r>
            <a:r>
              <a:rPr lang="en-US" dirty="0"/>
              <a:t> ,</a:t>
            </a:r>
            <a:r>
              <a:rPr lang="en-US" dirty="0" err="1"/>
              <a:t>data_out</a:t>
            </a:r>
            <a:r>
              <a:rPr lang="en-US" dirty="0"/>
              <a:t> , </a:t>
            </a:r>
            <a:r>
              <a:rPr lang="en-US" dirty="0" err="1"/>
              <a:t>p_parity_out</a:t>
            </a:r>
            <a:r>
              <a:rPr lang="en-US" dirty="0"/>
              <a:t> ,</a:t>
            </a:r>
            <a:r>
              <a:rPr lang="en-US" dirty="0" err="1"/>
              <a:t>tx_active</a:t>
            </a:r>
            <a:r>
              <a:rPr lang="en-US" dirty="0"/>
              <a:t> , </a:t>
            </a:r>
            <a:r>
              <a:rPr lang="en-US" dirty="0" err="1"/>
              <a:t>tx_done</a:t>
            </a:r>
            <a:r>
              <a:rPr lang="en-US" dirty="0"/>
              <a:t>);</a:t>
            </a:r>
          </a:p>
          <a:p>
            <a:endParaRPr lang="en-US" dirty="0"/>
          </a:p>
          <a:p>
            <a:endParaRPr lang="en-US" dirty="0"/>
          </a:p>
          <a:p>
            <a:r>
              <a:rPr lang="en-US" dirty="0"/>
              <a:t>initial </a:t>
            </a:r>
          </a:p>
          <a:p>
            <a:r>
              <a:rPr lang="en-US" dirty="0"/>
              <a:t>begin </a:t>
            </a:r>
          </a:p>
          <a:p>
            <a:r>
              <a:rPr lang="en-US" dirty="0"/>
              <a:t>	forever begin</a:t>
            </a:r>
          </a:p>
          <a:p>
            <a:r>
              <a:rPr lang="en-US" dirty="0"/>
              <a:t>	</a:t>
            </a:r>
            <a:r>
              <a:rPr lang="en-US" dirty="0" err="1"/>
              <a:t>clk_t</a:t>
            </a:r>
            <a:r>
              <a:rPr lang="en-US" dirty="0"/>
              <a:t>=</a:t>
            </a:r>
            <a:r>
              <a:rPr lang="en-US" dirty="0" err="1"/>
              <a:t>clk_t</a:t>
            </a:r>
            <a:r>
              <a:rPr lang="en-US" dirty="0"/>
              <a:t>;</a:t>
            </a:r>
          </a:p>
          <a:p>
            <a:r>
              <a:rPr lang="en-US" dirty="0"/>
              <a:t>	#1 </a:t>
            </a:r>
            <a:r>
              <a:rPr lang="en-US" dirty="0" err="1"/>
              <a:t>clk_t</a:t>
            </a:r>
            <a:r>
              <a:rPr lang="en-US" dirty="0"/>
              <a:t> &lt;=~</a:t>
            </a:r>
            <a:r>
              <a:rPr lang="en-US" dirty="0" err="1"/>
              <a:t>clk_t</a:t>
            </a:r>
            <a:r>
              <a:rPr lang="en-US" dirty="0"/>
              <a:t>;</a:t>
            </a:r>
          </a:p>
          <a:p>
            <a:r>
              <a:rPr lang="en-US" dirty="0"/>
              <a:t>	end</a:t>
            </a:r>
          </a:p>
          <a:p>
            <a:r>
              <a:rPr lang="en-US" dirty="0"/>
              <a:t>end</a:t>
            </a:r>
          </a:p>
          <a:p>
            <a:endParaRPr lang="en-US" dirty="0"/>
          </a:p>
        </p:txBody>
      </p:sp>
    </p:spTree>
    <p:extLst>
      <p:ext uri="{BB962C8B-B14F-4D97-AF65-F5344CB8AC3E}">
        <p14:creationId xmlns:p14="http://schemas.microsoft.com/office/powerpoint/2010/main" val="12705608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2700"/>
            <a:ext cx="12192000" cy="6186309"/>
          </a:xfrm>
          <a:prstGeom prst="rect">
            <a:avLst/>
          </a:prstGeom>
          <a:noFill/>
        </p:spPr>
        <p:txBody>
          <a:bodyPr wrap="square" rtlCol="0">
            <a:spAutoFit/>
          </a:bodyPr>
          <a:lstStyle/>
          <a:p>
            <a:r>
              <a:rPr lang="en-US" dirty="0"/>
              <a:t>initial </a:t>
            </a:r>
          </a:p>
          <a:p>
            <a:r>
              <a:rPr lang="en-US" dirty="0"/>
              <a:t>begin </a:t>
            </a:r>
          </a:p>
          <a:p>
            <a:endParaRPr lang="en-US" dirty="0"/>
          </a:p>
          <a:p>
            <a:r>
              <a:rPr lang="en-US" dirty="0"/>
              <a:t>// 1st trail with baud rate == 2'b11 //19.2k bauds === 162 </a:t>
            </a:r>
            <a:r>
              <a:rPr lang="en-US" dirty="0" err="1"/>
              <a:t>clk</a:t>
            </a:r>
            <a:r>
              <a:rPr lang="en-US" dirty="0"/>
              <a:t>  // we need 1 and zero of </a:t>
            </a:r>
            <a:r>
              <a:rPr lang="en-US" dirty="0" err="1"/>
              <a:t>baud_out</a:t>
            </a:r>
            <a:r>
              <a:rPr lang="en-US" dirty="0"/>
              <a:t> == 162*2= 324 </a:t>
            </a:r>
            <a:r>
              <a:rPr lang="en-US" dirty="0" err="1"/>
              <a:t>clk</a:t>
            </a:r>
            <a:r>
              <a:rPr lang="en-US" dirty="0"/>
              <a:t> (full </a:t>
            </a:r>
            <a:r>
              <a:rPr lang="en-US" dirty="0" err="1"/>
              <a:t>baud_out_clk</a:t>
            </a:r>
            <a:r>
              <a:rPr lang="en-US" dirty="0"/>
              <a:t>)</a:t>
            </a:r>
          </a:p>
          <a:p>
            <a:r>
              <a:rPr lang="en-US" dirty="0"/>
              <a:t>// reset the data</a:t>
            </a:r>
          </a:p>
          <a:p>
            <a:endParaRPr lang="en-US" dirty="0"/>
          </a:p>
          <a:p>
            <a:r>
              <a:rPr lang="en-US" dirty="0"/>
              <a:t>$monitor ( " make the run time 648 ");</a:t>
            </a:r>
          </a:p>
          <a:p>
            <a:endParaRPr lang="en-US" dirty="0"/>
          </a:p>
          <a:p>
            <a:r>
              <a:rPr lang="en-US" dirty="0" err="1"/>
              <a:t>buad_rate</a:t>
            </a:r>
            <a:r>
              <a:rPr lang="en-US" dirty="0"/>
              <a:t> = 2'b11;</a:t>
            </a:r>
          </a:p>
          <a:p>
            <a:endParaRPr lang="en-US" dirty="0"/>
          </a:p>
          <a:p>
            <a:r>
              <a:rPr lang="en-US" dirty="0" err="1"/>
              <a:t>rst</a:t>
            </a:r>
            <a:r>
              <a:rPr lang="en-US" dirty="0"/>
              <a:t> = 1 ;</a:t>
            </a:r>
          </a:p>
          <a:p>
            <a:r>
              <a:rPr lang="en-US" dirty="0"/>
              <a:t>send =0 ;</a:t>
            </a:r>
          </a:p>
          <a:p>
            <a:r>
              <a:rPr lang="en-US" dirty="0" err="1"/>
              <a:t>data_in</a:t>
            </a:r>
            <a:r>
              <a:rPr lang="en-US" dirty="0"/>
              <a:t> = 8'b01010110;</a:t>
            </a:r>
          </a:p>
          <a:p>
            <a:r>
              <a:rPr lang="en-US" dirty="0" err="1"/>
              <a:t>parity_type</a:t>
            </a:r>
            <a:r>
              <a:rPr lang="en-US" dirty="0"/>
              <a:t> = 2'b00 ;</a:t>
            </a:r>
          </a:p>
          <a:p>
            <a:r>
              <a:rPr lang="en-US" dirty="0" err="1"/>
              <a:t>stop_bits</a:t>
            </a:r>
            <a:r>
              <a:rPr lang="en-US" dirty="0"/>
              <a:t> = 0;</a:t>
            </a:r>
          </a:p>
          <a:p>
            <a:r>
              <a:rPr lang="en-US" dirty="0" err="1"/>
              <a:t>data_length</a:t>
            </a:r>
            <a:r>
              <a:rPr lang="en-US" dirty="0"/>
              <a:t> = 1; // 8 bits</a:t>
            </a:r>
          </a:p>
          <a:p>
            <a:endParaRPr lang="en-US" dirty="0"/>
          </a:p>
          <a:p>
            <a:r>
              <a:rPr lang="en-US" dirty="0"/>
              <a:t>#648// stopping the reset or setting the values</a:t>
            </a:r>
          </a:p>
          <a:p>
            <a:endParaRPr lang="en-US" dirty="0"/>
          </a:p>
          <a:p>
            <a:r>
              <a:rPr lang="en-US" dirty="0" err="1"/>
              <a:t>rst</a:t>
            </a:r>
            <a:r>
              <a:rPr lang="en-US" dirty="0"/>
              <a:t> = 0 ;</a:t>
            </a:r>
          </a:p>
          <a:p>
            <a:r>
              <a:rPr lang="en-US" dirty="0" err="1"/>
              <a:t>buad_rate</a:t>
            </a:r>
            <a:r>
              <a:rPr lang="en-US" dirty="0"/>
              <a:t> = 2'b11;</a:t>
            </a:r>
          </a:p>
        </p:txBody>
      </p:sp>
    </p:spTree>
    <p:extLst>
      <p:ext uri="{BB962C8B-B14F-4D97-AF65-F5344CB8AC3E}">
        <p14:creationId xmlns:p14="http://schemas.microsoft.com/office/powerpoint/2010/main" val="21366874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2700"/>
            <a:ext cx="12192000" cy="5909310"/>
          </a:xfrm>
          <a:prstGeom prst="rect">
            <a:avLst/>
          </a:prstGeom>
          <a:noFill/>
        </p:spPr>
        <p:txBody>
          <a:bodyPr wrap="square" rtlCol="0">
            <a:spAutoFit/>
          </a:bodyPr>
          <a:lstStyle/>
          <a:p>
            <a:r>
              <a:rPr lang="en-US" dirty="0"/>
              <a:t>send =0 ;</a:t>
            </a:r>
          </a:p>
          <a:p>
            <a:r>
              <a:rPr lang="en-US" dirty="0" err="1"/>
              <a:t>data_in</a:t>
            </a:r>
            <a:r>
              <a:rPr lang="en-US" dirty="0"/>
              <a:t> = 8'b01010110;</a:t>
            </a:r>
          </a:p>
          <a:p>
            <a:r>
              <a:rPr lang="en-US" dirty="0" err="1"/>
              <a:t>parity_type</a:t>
            </a:r>
            <a:r>
              <a:rPr lang="en-US" dirty="0"/>
              <a:t> = 2'b10 ;</a:t>
            </a:r>
          </a:p>
          <a:p>
            <a:r>
              <a:rPr lang="en-US" dirty="0" err="1"/>
              <a:t>stop_bits</a:t>
            </a:r>
            <a:r>
              <a:rPr lang="en-US" dirty="0"/>
              <a:t> = 0;</a:t>
            </a:r>
          </a:p>
          <a:p>
            <a:r>
              <a:rPr lang="en-US" dirty="0" err="1"/>
              <a:t>data_length</a:t>
            </a:r>
            <a:r>
              <a:rPr lang="en-US" dirty="0"/>
              <a:t> = 1;</a:t>
            </a:r>
          </a:p>
          <a:p>
            <a:endParaRPr lang="en-US" dirty="0"/>
          </a:p>
          <a:p>
            <a:r>
              <a:rPr lang="en-US" dirty="0"/>
              <a:t>// sending process</a:t>
            </a:r>
          </a:p>
          <a:p>
            <a:r>
              <a:rPr lang="en-US" dirty="0"/>
              <a:t>#648 // start sending</a:t>
            </a:r>
          </a:p>
          <a:p>
            <a:r>
              <a:rPr lang="en-US" dirty="0"/>
              <a:t>send =1 ;</a:t>
            </a:r>
          </a:p>
          <a:p>
            <a:r>
              <a:rPr lang="en-US" dirty="0"/>
              <a:t>$monitor ( " make the run time 324 and press once then make it 648 again ");</a:t>
            </a:r>
          </a:p>
          <a:p>
            <a:endParaRPr lang="en-US" dirty="0"/>
          </a:p>
          <a:p>
            <a:r>
              <a:rPr lang="en-US" dirty="0"/>
              <a:t>#648 // sending process 1</a:t>
            </a:r>
          </a:p>
          <a:p>
            <a:r>
              <a:rPr lang="en-US" dirty="0"/>
              <a:t>send=1;</a:t>
            </a:r>
          </a:p>
          <a:p>
            <a:endParaRPr lang="en-US" dirty="0"/>
          </a:p>
          <a:p>
            <a:endParaRPr lang="en-US" dirty="0"/>
          </a:p>
          <a:p>
            <a:r>
              <a:rPr lang="en-US" dirty="0"/>
              <a:t>#648 // sending process 2</a:t>
            </a:r>
          </a:p>
          <a:p>
            <a:r>
              <a:rPr lang="en-US" dirty="0"/>
              <a:t>send=1;</a:t>
            </a:r>
          </a:p>
          <a:p>
            <a:endParaRPr lang="en-US" dirty="0"/>
          </a:p>
          <a:p>
            <a:endParaRPr lang="en-US" dirty="0"/>
          </a:p>
          <a:p>
            <a:r>
              <a:rPr lang="en-US" dirty="0"/>
              <a:t>#648 // sending process 3</a:t>
            </a:r>
          </a:p>
          <a:p>
            <a:r>
              <a:rPr lang="en-US" dirty="0"/>
              <a:t>send=1;</a:t>
            </a:r>
          </a:p>
        </p:txBody>
      </p:sp>
    </p:spTree>
    <p:extLst>
      <p:ext uri="{BB962C8B-B14F-4D97-AF65-F5344CB8AC3E}">
        <p14:creationId xmlns:p14="http://schemas.microsoft.com/office/powerpoint/2010/main" val="25936295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2700"/>
            <a:ext cx="12192000" cy="6186309"/>
          </a:xfrm>
          <a:prstGeom prst="rect">
            <a:avLst/>
          </a:prstGeom>
          <a:noFill/>
        </p:spPr>
        <p:txBody>
          <a:bodyPr wrap="square" rtlCol="0">
            <a:spAutoFit/>
          </a:bodyPr>
          <a:lstStyle/>
          <a:p>
            <a:r>
              <a:rPr lang="en-US" dirty="0"/>
              <a:t>#648 // sending process 4</a:t>
            </a:r>
          </a:p>
          <a:p>
            <a:r>
              <a:rPr lang="en-US" dirty="0"/>
              <a:t>send=1;</a:t>
            </a:r>
          </a:p>
          <a:p>
            <a:endParaRPr lang="en-US" dirty="0"/>
          </a:p>
          <a:p>
            <a:r>
              <a:rPr lang="en-US" dirty="0"/>
              <a:t>#648 // sending process 5</a:t>
            </a:r>
          </a:p>
          <a:p>
            <a:r>
              <a:rPr lang="en-US" dirty="0"/>
              <a:t>send=1;</a:t>
            </a:r>
          </a:p>
          <a:p>
            <a:endParaRPr lang="en-US" dirty="0"/>
          </a:p>
          <a:p>
            <a:r>
              <a:rPr lang="en-US" dirty="0"/>
              <a:t>#648 // sending process 6</a:t>
            </a:r>
          </a:p>
          <a:p>
            <a:r>
              <a:rPr lang="en-US" dirty="0"/>
              <a:t>send=1;</a:t>
            </a:r>
          </a:p>
          <a:p>
            <a:endParaRPr lang="en-US" dirty="0"/>
          </a:p>
          <a:p>
            <a:r>
              <a:rPr lang="en-US" dirty="0"/>
              <a:t>#648 // sending process 7</a:t>
            </a:r>
          </a:p>
          <a:p>
            <a:r>
              <a:rPr lang="en-US" dirty="0"/>
              <a:t>send=1;</a:t>
            </a:r>
          </a:p>
          <a:p>
            <a:endParaRPr lang="en-US" dirty="0"/>
          </a:p>
          <a:p>
            <a:r>
              <a:rPr lang="en-US" dirty="0"/>
              <a:t>#648 // sending process 8</a:t>
            </a:r>
          </a:p>
          <a:p>
            <a:r>
              <a:rPr lang="en-US" dirty="0"/>
              <a:t>send=1;</a:t>
            </a:r>
          </a:p>
          <a:p>
            <a:endParaRPr lang="en-US" dirty="0"/>
          </a:p>
          <a:p>
            <a:r>
              <a:rPr lang="en-US" dirty="0"/>
              <a:t>#648 //  sending final</a:t>
            </a:r>
          </a:p>
          <a:p>
            <a:r>
              <a:rPr lang="en-US" dirty="0"/>
              <a:t>send =1 </a:t>
            </a:r>
            <a:r>
              <a:rPr lang="en-US" dirty="0" smtClean="0"/>
              <a:t>;</a:t>
            </a:r>
          </a:p>
          <a:p>
            <a:endParaRPr lang="en-US" dirty="0"/>
          </a:p>
          <a:p>
            <a:r>
              <a:rPr lang="en-US" dirty="0"/>
              <a:t>$monitor ( " changing data length ");</a:t>
            </a:r>
          </a:p>
          <a:p>
            <a:r>
              <a:rPr lang="en-US" dirty="0"/>
              <a:t>#648 // changing data length</a:t>
            </a:r>
          </a:p>
          <a:p>
            <a:r>
              <a:rPr lang="en-US" dirty="0" err="1"/>
              <a:t>data_length</a:t>
            </a:r>
            <a:r>
              <a:rPr lang="en-US" dirty="0"/>
              <a:t> = 0;</a:t>
            </a:r>
          </a:p>
          <a:p>
            <a:r>
              <a:rPr lang="en-US" dirty="0"/>
              <a:t>send=0;</a:t>
            </a:r>
          </a:p>
        </p:txBody>
      </p:sp>
    </p:spTree>
    <p:extLst>
      <p:ext uri="{BB962C8B-B14F-4D97-AF65-F5344CB8AC3E}">
        <p14:creationId xmlns:p14="http://schemas.microsoft.com/office/powerpoint/2010/main" val="20831278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88900"/>
            <a:ext cx="10972800" cy="1143000"/>
          </a:xfrm>
        </p:spPr>
        <p:txBody>
          <a:bodyPr>
            <a:normAutofit/>
          </a:bodyPr>
          <a:lstStyle/>
          <a:p>
            <a:pPr algn="ctr"/>
            <a:r>
              <a:rPr lang="en-US" sz="4800" b="1" dirty="0"/>
              <a:t>Some explanations in parity module</a:t>
            </a:r>
          </a:p>
        </p:txBody>
      </p:sp>
      <p:sp>
        <p:nvSpPr>
          <p:cNvPr id="3" name="Text Placeholder 2"/>
          <p:cNvSpPr>
            <a:spLocks noGrp="1"/>
          </p:cNvSpPr>
          <p:nvPr>
            <p:ph type="body" idx="1"/>
          </p:nvPr>
        </p:nvSpPr>
        <p:spPr>
          <a:xfrm>
            <a:off x="787401" y="1219200"/>
            <a:ext cx="2019300" cy="723900"/>
          </a:xfrm>
        </p:spPr>
        <p:txBody>
          <a:bodyPr/>
          <a:lstStyle/>
          <a:p>
            <a:pPr algn="ctr"/>
            <a:r>
              <a:rPr lang="en-US" dirty="0"/>
              <a:t>Case 01</a:t>
            </a:r>
          </a:p>
          <a:p>
            <a:endParaRPr lang="en-US" dirty="0"/>
          </a:p>
        </p:txBody>
      </p:sp>
      <p:sp>
        <p:nvSpPr>
          <p:cNvPr id="4" name="Text Placeholder 3"/>
          <p:cNvSpPr>
            <a:spLocks noGrp="1"/>
          </p:cNvSpPr>
          <p:nvPr>
            <p:ph type="body" sz="half" idx="3"/>
          </p:nvPr>
        </p:nvSpPr>
        <p:spPr>
          <a:xfrm>
            <a:off x="7124703" y="1123950"/>
            <a:ext cx="2175932" cy="838200"/>
          </a:xfrm>
        </p:spPr>
        <p:txBody>
          <a:bodyPr/>
          <a:lstStyle/>
          <a:p>
            <a:pPr algn="ctr"/>
            <a:r>
              <a:rPr lang="en-US" dirty="0"/>
              <a:t>Case 10</a:t>
            </a:r>
          </a:p>
          <a:p>
            <a:endParaRPr lang="en-US" dirty="0"/>
          </a:p>
        </p:txBody>
      </p:sp>
      <p:pic>
        <p:nvPicPr>
          <p:cNvPr id="5122" name="Picture 2"/>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bwMode="auto">
          <a:xfrm>
            <a:off x="350934" y="1737826"/>
            <a:ext cx="3789277" cy="2904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7063408" y="1696941"/>
            <a:ext cx="3820491" cy="2945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Placeholder 3"/>
          <p:cNvSpPr txBox="1">
            <a:spLocks/>
          </p:cNvSpPr>
          <p:nvPr/>
        </p:nvSpPr>
        <p:spPr>
          <a:xfrm>
            <a:off x="1290721" y="5090770"/>
            <a:ext cx="1909705" cy="838200"/>
          </a:xfrm>
          <a:prstGeom prst="rect">
            <a:avLst/>
          </a:prstGeom>
        </p:spPr>
        <p:txBody>
          <a:bodyPr vert="horz" anchor="t">
            <a:normAutofit/>
          </a:bodyPr>
          <a:lstStyle>
            <a:lvl1pPr marL="0" indent="0" algn="l" rtl="0" eaLnBrk="1" latinLnBrk="0" hangingPunct="1">
              <a:spcBef>
                <a:spcPct val="20000"/>
              </a:spcBef>
              <a:buClr>
                <a:schemeClr val="accent1"/>
              </a:buClr>
              <a:buSzPct val="80000"/>
              <a:buFont typeface="Wingdings 2"/>
              <a:buNone/>
              <a:defRPr kumimoji="0" sz="2400" b="1" kern="1200">
                <a:solidFill>
                  <a:schemeClr val="accent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None/>
              <a:defRPr kumimoji="0" sz="2000" b="1"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None/>
              <a:defRPr kumimoji="0" sz="1800" b="1"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None/>
              <a:defRPr kumimoji="0" sz="1600" b="1"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None/>
              <a:defRPr kumimoji="0" sz="1600" b="1"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r>
              <a:rPr lang="en-US" dirty="0" smtClean="0"/>
              <a:t>Case 11</a:t>
            </a:r>
          </a:p>
          <a:p>
            <a:endParaRPr lang="en-US" dirty="0"/>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7901" y="4777825"/>
            <a:ext cx="8284634" cy="1946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76339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2700"/>
            <a:ext cx="12192000" cy="6740307"/>
          </a:xfrm>
          <a:prstGeom prst="rect">
            <a:avLst/>
          </a:prstGeom>
          <a:noFill/>
        </p:spPr>
        <p:txBody>
          <a:bodyPr wrap="square" rtlCol="0">
            <a:spAutoFit/>
          </a:bodyPr>
          <a:lstStyle/>
          <a:p>
            <a:r>
              <a:rPr lang="en-US" dirty="0"/>
              <a:t>// sending process</a:t>
            </a:r>
          </a:p>
          <a:p>
            <a:r>
              <a:rPr lang="en-US" dirty="0"/>
              <a:t>#648 // start sending</a:t>
            </a:r>
          </a:p>
          <a:p>
            <a:r>
              <a:rPr lang="en-US" dirty="0"/>
              <a:t>send =1 ;</a:t>
            </a:r>
          </a:p>
          <a:p>
            <a:endParaRPr lang="en-US" dirty="0"/>
          </a:p>
          <a:p>
            <a:r>
              <a:rPr lang="en-US" dirty="0"/>
              <a:t>#648 // sending process 1</a:t>
            </a:r>
          </a:p>
          <a:p>
            <a:r>
              <a:rPr lang="en-US" dirty="0"/>
              <a:t>send=1;</a:t>
            </a:r>
          </a:p>
          <a:p>
            <a:endParaRPr lang="en-US" dirty="0"/>
          </a:p>
          <a:p>
            <a:endParaRPr lang="en-US" dirty="0"/>
          </a:p>
          <a:p>
            <a:r>
              <a:rPr lang="en-US" dirty="0"/>
              <a:t>#648 // sending process 2</a:t>
            </a:r>
          </a:p>
          <a:p>
            <a:r>
              <a:rPr lang="en-US" dirty="0"/>
              <a:t>send=1;</a:t>
            </a:r>
          </a:p>
          <a:p>
            <a:endParaRPr lang="en-US" dirty="0"/>
          </a:p>
          <a:p>
            <a:endParaRPr lang="en-US" dirty="0"/>
          </a:p>
          <a:p>
            <a:r>
              <a:rPr lang="en-US" dirty="0"/>
              <a:t>#648 // sending process 3</a:t>
            </a:r>
          </a:p>
          <a:p>
            <a:r>
              <a:rPr lang="en-US" dirty="0"/>
              <a:t>send=1;</a:t>
            </a:r>
          </a:p>
          <a:p>
            <a:endParaRPr lang="en-US" dirty="0"/>
          </a:p>
          <a:p>
            <a:endParaRPr lang="en-US" dirty="0"/>
          </a:p>
          <a:p>
            <a:r>
              <a:rPr lang="en-US" dirty="0"/>
              <a:t>#648 // sending process 4</a:t>
            </a:r>
          </a:p>
          <a:p>
            <a:r>
              <a:rPr lang="en-US" dirty="0"/>
              <a:t>send=1;</a:t>
            </a:r>
          </a:p>
          <a:p>
            <a:endParaRPr lang="en-US" dirty="0"/>
          </a:p>
          <a:p>
            <a:endParaRPr lang="en-US" dirty="0"/>
          </a:p>
          <a:p>
            <a:r>
              <a:rPr lang="en-US" dirty="0"/>
              <a:t>#648 // sending process 5</a:t>
            </a:r>
          </a:p>
          <a:p>
            <a:r>
              <a:rPr lang="en-US" dirty="0"/>
              <a:t>send=1;</a:t>
            </a:r>
          </a:p>
          <a:p>
            <a:endParaRPr lang="en-US" dirty="0"/>
          </a:p>
          <a:p>
            <a:endParaRPr lang="en-US" dirty="0"/>
          </a:p>
        </p:txBody>
      </p:sp>
    </p:spTree>
    <p:extLst>
      <p:ext uri="{BB962C8B-B14F-4D97-AF65-F5344CB8AC3E}">
        <p14:creationId xmlns:p14="http://schemas.microsoft.com/office/powerpoint/2010/main" val="35227234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2700"/>
            <a:ext cx="12192000" cy="5355312"/>
          </a:xfrm>
          <a:prstGeom prst="rect">
            <a:avLst/>
          </a:prstGeom>
          <a:noFill/>
        </p:spPr>
        <p:txBody>
          <a:bodyPr wrap="square" rtlCol="0">
            <a:spAutoFit/>
          </a:bodyPr>
          <a:lstStyle/>
          <a:p>
            <a:endParaRPr lang="en-US" dirty="0"/>
          </a:p>
          <a:p>
            <a:r>
              <a:rPr lang="en-US" dirty="0"/>
              <a:t>#648 // sending process 6</a:t>
            </a:r>
          </a:p>
          <a:p>
            <a:r>
              <a:rPr lang="en-US" dirty="0"/>
              <a:t>send=1;</a:t>
            </a:r>
          </a:p>
          <a:p>
            <a:endParaRPr lang="en-US" dirty="0"/>
          </a:p>
          <a:p>
            <a:r>
              <a:rPr lang="en-US" dirty="0"/>
              <a:t>#648 // sending process 7</a:t>
            </a:r>
          </a:p>
          <a:p>
            <a:r>
              <a:rPr lang="en-US" dirty="0"/>
              <a:t>send=1;</a:t>
            </a:r>
          </a:p>
          <a:p>
            <a:endParaRPr lang="en-US" dirty="0"/>
          </a:p>
          <a:p>
            <a:endParaRPr lang="en-US" dirty="0"/>
          </a:p>
          <a:p>
            <a:r>
              <a:rPr lang="en-US" dirty="0"/>
              <a:t>#648 // sending process 8</a:t>
            </a:r>
          </a:p>
          <a:p>
            <a:r>
              <a:rPr lang="en-US" dirty="0"/>
              <a:t>send=1;</a:t>
            </a:r>
          </a:p>
          <a:p>
            <a:endParaRPr lang="en-US" dirty="0"/>
          </a:p>
          <a:p>
            <a:r>
              <a:rPr lang="en-US" dirty="0"/>
              <a:t>#648 // sending final</a:t>
            </a:r>
          </a:p>
          <a:p>
            <a:r>
              <a:rPr lang="en-US" dirty="0"/>
              <a:t>send =1 </a:t>
            </a:r>
            <a:r>
              <a:rPr lang="en-US" dirty="0" smtClean="0"/>
              <a:t>;</a:t>
            </a:r>
          </a:p>
          <a:p>
            <a:endParaRPr lang="en-US" dirty="0"/>
          </a:p>
          <a:p>
            <a:r>
              <a:rPr lang="en-US" dirty="0"/>
              <a:t>$monitor ( " changing the parity type and resetting </a:t>
            </a:r>
            <a:r>
              <a:rPr lang="en-US" dirty="0" err="1"/>
              <a:t>stop_bits</a:t>
            </a:r>
            <a:r>
              <a:rPr lang="en-US" dirty="0"/>
              <a:t> ");</a:t>
            </a:r>
          </a:p>
          <a:p>
            <a:r>
              <a:rPr lang="en-US" dirty="0"/>
              <a:t>#648 // changing the parity type and resetting </a:t>
            </a:r>
            <a:r>
              <a:rPr lang="en-US" dirty="0" err="1"/>
              <a:t>stop_bits</a:t>
            </a:r>
            <a:r>
              <a:rPr lang="en-US" dirty="0"/>
              <a:t> </a:t>
            </a:r>
          </a:p>
          <a:p>
            <a:r>
              <a:rPr lang="en-US" dirty="0" err="1"/>
              <a:t>parity_type</a:t>
            </a:r>
            <a:r>
              <a:rPr lang="en-US" dirty="0"/>
              <a:t> = 2'b01 ;</a:t>
            </a:r>
          </a:p>
          <a:p>
            <a:r>
              <a:rPr lang="en-US" dirty="0" err="1"/>
              <a:t>stop_bits</a:t>
            </a:r>
            <a:r>
              <a:rPr lang="en-US" dirty="0"/>
              <a:t> = 0;</a:t>
            </a:r>
          </a:p>
          <a:p>
            <a:r>
              <a:rPr lang="en-US" dirty="0"/>
              <a:t>send=0;</a:t>
            </a:r>
          </a:p>
        </p:txBody>
      </p:sp>
    </p:spTree>
    <p:extLst>
      <p:ext uri="{BB962C8B-B14F-4D97-AF65-F5344CB8AC3E}">
        <p14:creationId xmlns:p14="http://schemas.microsoft.com/office/powerpoint/2010/main" val="15087753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2700"/>
            <a:ext cx="12192000" cy="6463308"/>
          </a:xfrm>
          <a:prstGeom prst="rect">
            <a:avLst/>
          </a:prstGeom>
          <a:noFill/>
        </p:spPr>
        <p:txBody>
          <a:bodyPr wrap="square" rtlCol="0">
            <a:spAutoFit/>
          </a:bodyPr>
          <a:lstStyle/>
          <a:p>
            <a:r>
              <a:rPr lang="en-US" dirty="0"/>
              <a:t>#648</a:t>
            </a:r>
          </a:p>
          <a:p>
            <a:r>
              <a:rPr lang="en-US" dirty="0" err="1"/>
              <a:t>parity_type</a:t>
            </a:r>
            <a:r>
              <a:rPr lang="en-US" dirty="0"/>
              <a:t> = 2'b11 ;</a:t>
            </a:r>
          </a:p>
          <a:p>
            <a:endParaRPr lang="en-US" dirty="0"/>
          </a:p>
          <a:p>
            <a:r>
              <a:rPr lang="en-US" dirty="0"/>
              <a:t>#648</a:t>
            </a:r>
          </a:p>
          <a:p>
            <a:r>
              <a:rPr lang="en-US" dirty="0" err="1"/>
              <a:t>parity_type</a:t>
            </a:r>
            <a:r>
              <a:rPr lang="en-US" dirty="0"/>
              <a:t> = 2'b00 ;</a:t>
            </a:r>
          </a:p>
          <a:p>
            <a:endParaRPr lang="en-US" dirty="0"/>
          </a:p>
          <a:p>
            <a:endParaRPr lang="en-US" dirty="0"/>
          </a:p>
          <a:p>
            <a:r>
              <a:rPr lang="en-US" dirty="0"/>
              <a:t>//.-.-.-.-.-.-.-.-.-.--..-.-.-.-.-.-.-.-.-.-.-.-.-.-.-.-.-.-.-.-</a:t>
            </a:r>
          </a:p>
          <a:p>
            <a:r>
              <a:rPr lang="en-US" dirty="0"/>
              <a:t>$monitor ( " trying another data input so start again the same things </a:t>
            </a:r>
            <a:r>
              <a:rPr lang="en-US" dirty="0" err="1"/>
              <a:t>ajd</a:t>
            </a:r>
            <a:r>
              <a:rPr lang="en-US" dirty="0"/>
              <a:t> stop bits ");</a:t>
            </a:r>
          </a:p>
          <a:p>
            <a:r>
              <a:rPr lang="en-US" dirty="0"/>
              <a:t>#648 // trying another data input so start again the same things </a:t>
            </a:r>
            <a:r>
              <a:rPr lang="en-US" dirty="0" err="1"/>
              <a:t>ajd</a:t>
            </a:r>
            <a:r>
              <a:rPr lang="en-US" dirty="0"/>
              <a:t> stop bits</a:t>
            </a:r>
          </a:p>
          <a:p>
            <a:endParaRPr lang="en-US" dirty="0"/>
          </a:p>
          <a:p>
            <a:r>
              <a:rPr lang="en-US" dirty="0" err="1"/>
              <a:t>data_in</a:t>
            </a:r>
            <a:r>
              <a:rPr lang="en-US" dirty="0"/>
              <a:t> = 8'b01101110;</a:t>
            </a:r>
          </a:p>
          <a:p>
            <a:r>
              <a:rPr lang="en-US" dirty="0" err="1"/>
              <a:t>parity_type</a:t>
            </a:r>
            <a:r>
              <a:rPr lang="en-US" dirty="0"/>
              <a:t> = 2'b10 ;</a:t>
            </a:r>
          </a:p>
          <a:p>
            <a:r>
              <a:rPr lang="en-US" dirty="0" err="1"/>
              <a:t>stop_bits</a:t>
            </a:r>
            <a:r>
              <a:rPr lang="en-US" dirty="0"/>
              <a:t> = 1;</a:t>
            </a:r>
          </a:p>
          <a:p>
            <a:r>
              <a:rPr lang="en-US" dirty="0" err="1"/>
              <a:t>data_length</a:t>
            </a:r>
            <a:r>
              <a:rPr lang="en-US" dirty="0"/>
              <a:t> = 1;</a:t>
            </a:r>
          </a:p>
          <a:p>
            <a:r>
              <a:rPr lang="en-US" dirty="0"/>
              <a:t>send=0;</a:t>
            </a:r>
          </a:p>
          <a:p>
            <a:endParaRPr lang="en-US" dirty="0"/>
          </a:p>
          <a:p>
            <a:r>
              <a:rPr lang="en-US" dirty="0"/>
              <a:t>// sending process</a:t>
            </a:r>
          </a:p>
          <a:p>
            <a:r>
              <a:rPr lang="en-US" dirty="0"/>
              <a:t>#648 // start sending</a:t>
            </a:r>
          </a:p>
          <a:p>
            <a:r>
              <a:rPr lang="en-US" dirty="0"/>
              <a:t>send =1 ;</a:t>
            </a:r>
          </a:p>
          <a:p>
            <a:endParaRPr lang="en-US" dirty="0"/>
          </a:p>
          <a:p>
            <a:r>
              <a:rPr lang="en-US" dirty="0"/>
              <a:t>#648 // sending process 1</a:t>
            </a:r>
          </a:p>
          <a:p>
            <a:r>
              <a:rPr lang="en-US" dirty="0"/>
              <a:t>send=1;</a:t>
            </a:r>
          </a:p>
        </p:txBody>
      </p:sp>
    </p:spTree>
    <p:extLst>
      <p:ext uri="{BB962C8B-B14F-4D97-AF65-F5344CB8AC3E}">
        <p14:creationId xmlns:p14="http://schemas.microsoft.com/office/powerpoint/2010/main" val="15450922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2700"/>
            <a:ext cx="12192000" cy="6740307"/>
          </a:xfrm>
          <a:prstGeom prst="rect">
            <a:avLst/>
          </a:prstGeom>
          <a:noFill/>
        </p:spPr>
        <p:txBody>
          <a:bodyPr wrap="square" rtlCol="0">
            <a:spAutoFit/>
          </a:bodyPr>
          <a:lstStyle/>
          <a:p>
            <a:r>
              <a:rPr lang="en-US" dirty="0"/>
              <a:t>#648 // sending process 2</a:t>
            </a:r>
          </a:p>
          <a:p>
            <a:r>
              <a:rPr lang="en-US" dirty="0"/>
              <a:t>send=1;</a:t>
            </a:r>
          </a:p>
          <a:p>
            <a:endParaRPr lang="en-US" dirty="0"/>
          </a:p>
          <a:p>
            <a:endParaRPr lang="en-US" dirty="0"/>
          </a:p>
          <a:p>
            <a:r>
              <a:rPr lang="en-US" dirty="0"/>
              <a:t>#648 // sending process 3</a:t>
            </a:r>
          </a:p>
          <a:p>
            <a:r>
              <a:rPr lang="en-US" dirty="0"/>
              <a:t>send=1;</a:t>
            </a:r>
          </a:p>
          <a:p>
            <a:endParaRPr lang="en-US" dirty="0"/>
          </a:p>
          <a:p>
            <a:endParaRPr lang="en-US" dirty="0"/>
          </a:p>
          <a:p>
            <a:r>
              <a:rPr lang="en-US" dirty="0"/>
              <a:t>#648 // sending process 4</a:t>
            </a:r>
          </a:p>
          <a:p>
            <a:r>
              <a:rPr lang="en-US" dirty="0"/>
              <a:t>send=1;</a:t>
            </a:r>
          </a:p>
          <a:p>
            <a:endParaRPr lang="en-US" dirty="0"/>
          </a:p>
          <a:p>
            <a:endParaRPr lang="en-US" dirty="0"/>
          </a:p>
          <a:p>
            <a:r>
              <a:rPr lang="en-US" dirty="0"/>
              <a:t>#648 // sending process 5</a:t>
            </a:r>
          </a:p>
          <a:p>
            <a:r>
              <a:rPr lang="en-US" dirty="0"/>
              <a:t>send=1;</a:t>
            </a:r>
          </a:p>
          <a:p>
            <a:endParaRPr lang="en-US" dirty="0"/>
          </a:p>
          <a:p>
            <a:endParaRPr lang="en-US" dirty="0"/>
          </a:p>
          <a:p>
            <a:r>
              <a:rPr lang="en-US" dirty="0"/>
              <a:t>#648 // sending process 6</a:t>
            </a:r>
          </a:p>
          <a:p>
            <a:r>
              <a:rPr lang="en-US" dirty="0"/>
              <a:t>send=1;</a:t>
            </a:r>
          </a:p>
          <a:p>
            <a:endParaRPr lang="en-US" dirty="0"/>
          </a:p>
          <a:p>
            <a:r>
              <a:rPr lang="en-US" dirty="0"/>
              <a:t>#648 // sending process 7</a:t>
            </a:r>
          </a:p>
          <a:p>
            <a:r>
              <a:rPr lang="en-US" dirty="0"/>
              <a:t>send=1;</a:t>
            </a:r>
          </a:p>
          <a:p>
            <a:endParaRPr lang="en-US" dirty="0"/>
          </a:p>
          <a:p>
            <a:r>
              <a:rPr lang="en-US" dirty="0"/>
              <a:t>#648 // sending process 8</a:t>
            </a:r>
          </a:p>
          <a:p>
            <a:r>
              <a:rPr lang="en-US" dirty="0"/>
              <a:t>send=1;</a:t>
            </a:r>
          </a:p>
        </p:txBody>
      </p:sp>
    </p:spTree>
    <p:extLst>
      <p:ext uri="{BB962C8B-B14F-4D97-AF65-F5344CB8AC3E}">
        <p14:creationId xmlns:p14="http://schemas.microsoft.com/office/powerpoint/2010/main" val="363605813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2700"/>
            <a:ext cx="12192000" cy="5909310"/>
          </a:xfrm>
          <a:prstGeom prst="rect">
            <a:avLst/>
          </a:prstGeom>
          <a:noFill/>
        </p:spPr>
        <p:txBody>
          <a:bodyPr wrap="square" rtlCol="0">
            <a:spAutoFit/>
          </a:bodyPr>
          <a:lstStyle/>
          <a:p>
            <a:r>
              <a:rPr lang="en-US" dirty="0"/>
              <a:t>#648 // sending final</a:t>
            </a:r>
          </a:p>
          <a:p>
            <a:r>
              <a:rPr lang="en-US" dirty="0"/>
              <a:t>send =1 ;</a:t>
            </a:r>
          </a:p>
          <a:p>
            <a:endParaRPr lang="en-US" dirty="0"/>
          </a:p>
          <a:p>
            <a:r>
              <a:rPr lang="en-US" dirty="0"/>
              <a:t>$monitor ( " changing the parity type and resetting </a:t>
            </a:r>
            <a:r>
              <a:rPr lang="en-US" dirty="0" err="1"/>
              <a:t>stop_bits</a:t>
            </a:r>
            <a:r>
              <a:rPr lang="en-US" dirty="0"/>
              <a:t> ");</a:t>
            </a:r>
          </a:p>
          <a:p>
            <a:r>
              <a:rPr lang="en-US" dirty="0"/>
              <a:t>#648 // changing the parity type and resetting </a:t>
            </a:r>
            <a:r>
              <a:rPr lang="en-US" dirty="0" err="1"/>
              <a:t>stop_bits</a:t>
            </a:r>
            <a:r>
              <a:rPr lang="en-US" dirty="0"/>
              <a:t> </a:t>
            </a:r>
          </a:p>
          <a:p>
            <a:r>
              <a:rPr lang="en-US" dirty="0" err="1"/>
              <a:t>parity_type</a:t>
            </a:r>
            <a:r>
              <a:rPr lang="en-US" dirty="0"/>
              <a:t> = 2'b01 ;</a:t>
            </a:r>
          </a:p>
          <a:p>
            <a:r>
              <a:rPr lang="en-US" dirty="0" err="1"/>
              <a:t>stop_bits</a:t>
            </a:r>
            <a:r>
              <a:rPr lang="en-US" dirty="0"/>
              <a:t> = 0;</a:t>
            </a:r>
          </a:p>
          <a:p>
            <a:r>
              <a:rPr lang="en-US" dirty="0"/>
              <a:t>send=0;</a:t>
            </a:r>
          </a:p>
          <a:p>
            <a:endParaRPr lang="en-US" dirty="0"/>
          </a:p>
          <a:p>
            <a:r>
              <a:rPr lang="en-US" dirty="0"/>
              <a:t>#648</a:t>
            </a:r>
          </a:p>
          <a:p>
            <a:r>
              <a:rPr lang="en-US" dirty="0" err="1"/>
              <a:t>parity_type</a:t>
            </a:r>
            <a:r>
              <a:rPr lang="en-US" dirty="0"/>
              <a:t> = 2'b11 ;</a:t>
            </a:r>
          </a:p>
          <a:p>
            <a:endParaRPr lang="en-US" dirty="0"/>
          </a:p>
          <a:p>
            <a:r>
              <a:rPr lang="en-US" dirty="0"/>
              <a:t>#648</a:t>
            </a:r>
          </a:p>
          <a:p>
            <a:r>
              <a:rPr lang="en-US" dirty="0" err="1"/>
              <a:t>parity_type</a:t>
            </a:r>
            <a:r>
              <a:rPr lang="en-US" dirty="0"/>
              <a:t> = 2'b00 ;</a:t>
            </a:r>
          </a:p>
          <a:p>
            <a:endParaRPr lang="en-US" dirty="0"/>
          </a:p>
          <a:p>
            <a:endParaRPr lang="en-US" dirty="0"/>
          </a:p>
          <a:p>
            <a:r>
              <a:rPr lang="en-US" dirty="0"/>
              <a:t>//.-.-.-.-.-.-.-.-.-.--..-.-.-.-.-.-.-.-.-.-.-.-.-.-.-.-.-.-.-.-</a:t>
            </a:r>
          </a:p>
          <a:p>
            <a:r>
              <a:rPr lang="en-US" dirty="0"/>
              <a:t>//.-.-.-.-.-.-.-.-.-.--..-.-.-.-.-.-.-.-.-.-.-.-.-.-.-.-.-.-.-.-</a:t>
            </a:r>
          </a:p>
          <a:p>
            <a:r>
              <a:rPr lang="en-US" dirty="0"/>
              <a:t>$monitor ( " 2nd trail with baud rate == 2'b10 // 9600 baud == 325 , we use 325*2 = 650    //1300");</a:t>
            </a:r>
          </a:p>
          <a:p>
            <a:r>
              <a:rPr lang="en-US" dirty="0"/>
              <a:t>$monitor ( " make the run time 1300 ");</a:t>
            </a:r>
          </a:p>
          <a:p>
            <a:r>
              <a:rPr lang="en-US" dirty="0"/>
              <a:t>#1300</a:t>
            </a:r>
          </a:p>
        </p:txBody>
      </p:sp>
    </p:spTree>
    <p:extLst>
      <p:ext uri="{BB962C8B-B14F-4D97-AF65-F5344CB8AC3E}">
        <p14:creationId xmlns:p14="http://schemas.microsoft.com/office/powerpoint/2010/main" val="4345710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2700"/>
            <a:ext cx="12192000" cy="6463308"/>
          </a:xfrm>
          <a:prstGeom prst="rect">
            <a:avLst/>
          </a:prstGeom>
          <a:noFill/>
        </p:spPr>
        <p:txBody>
          <a:bodyPr wrap="square" rtlCol="0">
            <a:spAutoFit/>
          </a:bodyPr>
          <a:lstStyle/>
          <a:p>
            <a:r>
              <a:rPr lang="en-US" dirty="0"/>
              <a:t>// 2nd trail with baud rate == 2'b10 // 9600 baud == 325 , we use 325*2 = 650    //1300</a:t>
            </a:r>
          </a:p>
          <a:p>
            <a:r>
              <a:rPr lang="en-US" dirty="0"/>
              <a:t>// resetting data </a:t>
            </a:r>
          </a:p>
          <a:p>
            <a:endParaRPr lang="en-US" dirty="0"/>
          </a:p>
          <a:p>
            <a:r>
              <a:rPr lang="en-US" dirty="0" err="1"/>
              <a:t>buad_rate</a:t>
            </a:r>
            <a:r>
              <a:rPr lang="en-US" dirty="0"/>
              <a:t> = 2'b10;</a:t>
            </a:r>
          </a:p>
          <a:p>
            <a:r>
              <a:rPr lang="en-US" dirty="0" err="1"/>
              <a:t>rst</a:t>
            </a:r>
            <a:r>
              <a:rPr lang="en-US" dirty="0"/>
              <a:t> = 1 ;</a:t>
            </a:r>
          </a:p>
          <a:p>
            <a:r>
              <a:rPr lang="en-US" dirty="0"/>
              <a:t>send =0 ;</a:t>
            </a:r>
          </a:p>
          <a:p>
            <a:r>
              <a:rPr lang="en-US" dirty="0" err="1"/>
              <a:t>data_in</a:t>
            </a:r>
            <a:r>
              <a:rPr lang="en-US" dirty="0"/>
              <a:t> = 8'b01010110;</a:t>
            </a:r>
          </a:p>
          <a:p>
            <a:r>
              <a:rPr lang="en-US" dirty="0" err="1"/>
              <a:t>parity_type</a:t>
            </a:r>
            <a:r>
              <a:rPr lang="en-US" dirty="0"/>
              <a:t> = 2'b10 ;</a:t>
            </a:r>
          </a:p>
          <a:p>
            <a:r>
              <a:rPr lang="en-US" dirty="0" err="1"/>
              <a:t>stop_bits</a:t>
            </a:r>
            <a:r>
              <a:rPr lang="en-US" dirty="0"/>
              <a:t> = 0;</a:t>
            </a:r>
          </a:p>
          <a:p>
            <a:r>
              <a:rPr lang="en-US" dirty="0" err="1"/>
              <a:t>data_length</a:t>
            </a:r>
            <a:r>
              <a:rPr lang="en-US" dirty="0"/>
              <a:t> = 1;</a:t>
            </a:r>
          </a:p>
          <a:p>
            <a:endParaRPr lang="en-US" dirty="0"/>
          </a:p>
          <a:p>
            <a:r>
              <a:rPr lang="en-US" dirty="0"/>
              <a:t>#1300// stopping the reset or setting the values</a:t>
            </a:r>
          </a:p>
          <a:p>
            <a:r>
              <a:rPr lang="en-US" dirty="0" err="1"/>
              <a:t>rst</a:t>
            </a:r>
            <a:r>
              <a:rPr lang="en-US" dirty="0"/>
              <a:t> = 0 ;</a:t>
            </a:r>
          </a:p>
          <a:p>
            <a:r>
              <a:rPr lang="en-US" dirty="0" err="1"/>
              <a:t>buad_rate</a:t>
            </a:r>
            <a:r>
              <a:rPr lang="en-US" dirty="0"/>
              <a:t> = 2'b10;</a:t>
            </a:r>
          </a:p>
          <a:p>
            <a:r>
              <a:rPr lang="en-US" dirty="0"/>
              <a:t>send =0 ;</a:t>
            </a:r>
          </a:p>
          <a:p>
            <a:r>
              <a:rPr lang="en-US" dirty="0" err="1"/>
              <a:t>data_in</a:t>
            </a:r>
            <a:r>
              <a:rPr lang="en-US" dirty="0"/>
              <a:t> = 8'b10101110;</a:t>
            </a:r>
          </a:p>
          <a:p>
            <a:r>
              <a:rPr lang="en-US" dirty="0" err="1"/>
              <a:t>parity_type</a:t>
            </a:r>
            <a:r>
              <a:rPr lang="en-US" dirty="0"/>
              <a:t> = 2'b00 ;</a:t>
            </a:r>
          </a:p>
          <a:p>
            <a:r>
              <a:rPr lang="en-US" dirty="0" err="1"/>
              <a:t>stop_bits</a:t>
            </a:r>
            <a:r>
              <a:rPr lang="en-US" dirty="0"/>
              <a:t> = 0;</a:t>
            </a:r>
          </a:p>
          <a:p>
            <a:r>
              <a:rPr lang="en-US" dirty="0" err="1"/>
              <a:t>data_length</a:t>
            </a:r>
            <a:r>
              <a:rPr lang="en-US" dirty="0"/>
              <a:t> = 0;</a:t>
            </a:r>
          </a:p>
          <a:p>
            <a:endParaRPr lang="en-US" dirty="0"/>
          </a:p>
          <a:p>
            <a:r>
              <a:rPr lang="en-US" dirty="0"/>
              <a:t>// sending process</a:t>
            </a:r>
          </a:p>
          <a:p>
            <a:r>
              <a:rPr lang="en-US" dirty="0"/>
              <a:t>#1300 // start sending</a:t>
            </a:r>
          </a:p>
          <a:p>
            <a:r>
              <a:rPr lang="en-US" dirty="0"/>
              <a:t>send =1 ;</a:t>
            </a:r>
          </a:p>
        </p:txBody>
      </p:sp>
    </p:spTree>
    <p:extLst>
      <p:ext uri="{BB962C8B-B14F-4D97-AF65-F5344CB8AC3E}">
        <p14:creationId xmlns:p14="http://schemas.microsoft.com/office/powerpoint/2010/main" val="7468176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2700"/>
            <a:ext cx="12192000" cy="5632311"/>
          </a:xfrm>
          <a:prstGeom prst="rect">
            <a:avLst/>
          </a:prstGeom>
          <a:noFill/>
        </p:spPr>
        <p:txBody>
          <a:bodyPr wrap="square" rtlCol="0">
            <a:spAutoFit/>
          </a:bodyPr>
          <a:lstStyle/>
          <a:p>
            <a:r>
              <a:rPr lang="en-US" dirty="0"/>
              <a:t>#1300 // sending process 1</a:t>
            </a:r>
          </a:p>
          <a:p>
            <a:r>
              <a:rPr lang="en-US" dirty="0"/>
              <a:t>send=1;</a:t>
            </a:r>
          </a:p>
          <a:p>
            <a:endParaRPr lang="en-US" dirty="0"/>
          </a:p>
          <a:p>
            <a:r>
              <a:rPr lang="en-US" dirty="0"/>
              <a:t>#1300 // sending process 2</a:t>
            </a:r>
          </a:p>
          <a:p>
            <a:r>
              <a:rPr lang="en-US" dirty="0"/>
              <a:t>send=1;</a:t>
            </a:r>
          </a:p>
          <a:p>
            <a:endParaRPr lang="en-US" dirty="0"/>
          </a:p>
          <a:p>
            <a:r>
              <a:rPr lang="en-US" dirty="0" smtClean="0"/>
              <a:t>#1300 </a:t>
            </a:r>
            <a:r>
              <a:rPr lang="en-US" dirty="0"/>
              <a:t>// sending process 3</a:t>
            </a:r>
          </a:p>
          <a:p>
            <a:r>
              <a:rPr lang="en-US" dirty="0"/>
              <a:t>send=1;</a:t>
            </a:r>
          </a:p>
          <a:p>
            <a:endParaRPr lang="en-US" dirty="0"/>
          </a:p>
          <a:p>
            <a:r>
              <a:rPr lang="en-US" dirty="0"/>
              <a:t>#1300 // sending process 4</a:t>
            </a:r>
          </a:p>
          <a:p>
            <a:r>
              <a:rPr lang="en-US" dirty="0"/>
              <a:t>send=1;</a:t>
            </a:r>
          </a:p>
          <a:p>
            <a:endParaRPr lang="en-US" dirty="0"/>
          </a:p>
          <a:p>
            <a:r>
              <a:rPr lang="en-US" dirty="0"/>
              <a:t>#1300 // sending process 5</a:t>
            </a:r>
          </a:p>
          <a:p>
            <a:r>
              <a:rPr lang="en-US" dirty="0"/>
              <a:t>send=1;</a:t>
            </a:r>
          </a:p>
          <a:p>
            <a:endParaRPr lang="en-US" dirty="0"/>
          </a:p>
          <a:p>
            <a:r>
              <a:rPr lang="en-US" dirty="0"/>
              <a:t>#1300 // sending process 6</a:t>
            </a:r>
          </a:p>
          <a:p>
            <a:r>
              <a:rPr lang="en-US" dirty="0"/>
              <a:t>send=1;</a:t>
            </a:r>
          </a:p>
          <a:p>
            <a:endParaRPr lang="en-US" dirty="0"/>
          </a:p>
          <a:p>
            <a:r>
              <a:rPr lang="en-US" dirty="0"/>
              <a:t>#1300 // sending process 7</a:t>
            </a:r>
          </a:p>
          <a:p>
            <a:r>
              <a:rPr lang="en-US" dirty="0"/>
              <a:t>send=1</a:t>
            </a:r>
            <a:r>
              <a:rPr lang="en-US" dirty="0" smtClean="0"/>
              <a:t>;</a:t>
            </a:r>
            <a:endParaRPr lang="en-US" dirty="0"/>
          </a:p>
        </p:txBody>
      </p:sp>
    </p:spTree>
    <p:extLst>
      <p:ext uri="{BB962C8B-B14F-4D97-AF65-F5344CB8AC3E}">
        <p14:creationId xmlns:p14="http://schemas.microsoft.com/office/powerpoint/2010/main" val="27655891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2700"/>
            <a:ext cx="12192000" cy="2585323"/>
          </a:xfrm>
          <a:prstGeom prst="rect">
            <a:avLst/>
          </a:prstGeom>
          <a:noFill/>
        </p:spPr>
        <p:txBody>
          <a:bodyPr wrap="square" rtlCol="0">
            <a:spAutoFit/>
          </a:bodyPr>
          <a:lstStyle/>
          <a:p>
            <a:r>
              <a:rPr lang="en-US" dirty="0"/>
              <a:t>#1300 // sending process 8</a:t>
            </a:r>
          </a:p>
          <a:p>
            <a:r>
              <a:rPr lang="en-US" dirty="0"/>
              <a:t>send=1;</a:t>
            </a:r>
          </a:p>
          <a:p>
            <a:endParaRPr lang="en-US" dirty="0"/>
          </a:p>
          <a:p>
            <a:r>
              <a:rPr lang="en-US" dirty="0"/>
              <a:t>#1300 // sending final</a:t>
            </a:r>
          </a:p>
          <a:p>
            <a:r>
              <a:rPr lang="en-US" dirty="0"/>
              <a:t>send =1 ;</a:t>
            </a:r>
          </a:p>
          <a:p>
            <a:endParaRPr lang="en-US" dirty="0"/>
          </a:p>
          <a:p>
            <a:r>
              <a:rPr lang="en-US" dirty="0"/>
              <a:t>// the others </a:t>
            </a:r>
            <a:r>
              <a:rPr lang="en-US" dirty="0" err="1"/>
              <a:t>baud_rates</a:t>
            </a:r>
            <a:r>
              <a:rPr lang="en-US" dirty="0"/>
              <a:t> are the same idea but with bigger delays</a:t>
            </a:r>
          </a:p>
          <a:p>
            <a:r>
              <a:rPr lang="en-US" dirty="0"/>
              <a:t>end</a:t>
            </a:r>
          </a:p>
          <a:p>
            <a:r>
              <a:rPr lang="en-US" dirty="0" err="1"/>
              <a:t>endmodule</a:t>
            </a:r>
            <a:r>
              <a:rPr lang="en-US" dirty="0"/>
              <a:t> </a:t>
            </a:r>
          </a:p>
        </p:txBody>
      </p:sp>
    </p:spTree>
    <p:extLst>
      <p:ext uri="{BB962C8B-B14F-4D97-AF65-F5344CB8AC3E}">
        <p14:creationId xmlns:p14="http://schemas.microsoft.com/office/powerpoint/2010/main" val="22208050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300" y="-132080"/>
            <a:ext cx="9960864" cy="1143000"/>
          </a:xfrm>
        </p:spPr>
        <p:txBody>
          <a:bodyPr>
            <a:normAutofit/>
          </a:bodyPr>
          <a:lstStyle/>
          <a:p>
            <a:pPr algn="ctr"/>
            <a:r>
              <a:rPr lang="en-US" sz="4800" b="1" u="sng" dirty="0" smtClean="0"/>
              <a:t>Parity module</a:t>
            </a:r>
            <a:r>
              <a:rPr lang="ar-EG" sz="4800" b="1" u="sng" dirty="0" smtClean="0"/>
              <a:t> </a:t>
            </a:r>
            <a:r>
              <a:rPr lang="en-US" sz="4800" b="1" u="sng" dirty="0" smtClean="0"/>
              <a:t>code</a:t>
            </a:r>
            <a:endParaRPr lang="en-US" sz="4800" b="1" u="sng"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00" y="1143000"/>
            <a:ext cx="10642600"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43211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8" y="331788"/>
            <a:ext cx="11793537" cy="619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43497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2206625"/>
            <a:ext cx="10515600" cy="1325563"/>
          </a:xfrm>
        </p:spPr>
        <p:txBody>
          <a:bodyPr>
            <a:noAutofit/>
          </a:bodyPr>
          <a:lstStyle/>
          <a:p>
            <a:pPr algn="ctr"/>
            <a:r>
              <a:rPr lang="en-US" sz="4800" b="1" u="sng" dirty="0" smtClean="0"/>
              <a:t>The baud generator module</a:t>
            </a:r>
            <a:endParaRPr lang="en-US" sz="4800" b="1" u="sng" dirty="0"/>
          </a:p>
        </p:txBody>
      </p:sp>
    </p:spTree>
    <p:extLst>
      <p:ext uri="{BB962C8B-B14F-4D97-AF65-F5344CB8AC3E}">
        <p14:creationId xmlns:p14="http://schemas.microsoft.com/office/powerpoint/2010/main" val="6499238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519</TotalTime>
  <Words>1328</Words>
  <Application>Microsoft Office PowerPoint</Application>
  <PresentationFormat>Custom</PresentationFormat>
  <Paragraphs>349</Paragraphs>
  <Slides>67</Slides>
  <Notes>1</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Technic</vt:lpstr>
      <vt:lpstr>PowerPoint Presentation</vt:lpstr>
      <vt:lpstr>Sub Modules</vt:lpstr>
      <vt:lpstr>The system of the UART consists of transmitter and receiver, but in this project we will make the transmitter only.. As old castles when they sent massages to each other, they have a protocol to sent this data and be sure that this data sent correctly.  In this protocol: we use the frame generator as the message carrier and the parity module as the error checker to our message. </vt:lpstr>
      <vt:lpstr>Parity module</vt:lpstr>
      <vt:lpstr>Error checking: Parity Bit</vt:lpstr>
      <vt:lpstr>Some explanations in parity module</vt:lpstr>
      <vt:lpstr>Parity module code</vt:lpstr>
      <vt:lpstr>PowerPoint Presentation</vt:lpstr>
      <vt:lpstr>The baud generator module</vt:lpstr>
      <vt:lpstr>Baud Generator:</vt:lpstr>
      <vt:lpstr>PowerPoint Presentation</vt:lpstr>
      <vt:lpstr>PowerPoint Presentation</vt:lpstr>
      <vt:lpstr>The frame generator module</vt:lpstr>
      <vt:lpstr>PowerPoint Presentation</vt:lpstr>
      <vt:lpstr>Frame Generation:</vt:lpstr>
      <vt:lpstr>PowerPoint Presentation</vt:lpstr>
      <vt:lpstr>PowerPoint Presentation</vt:lpstr>
      <vt:lpstr>PowerPoint Presentation</vt:lpstr>
      <vt:lpstr>The PISO module parallel in serial out</vt:lpstr>
      <vt:lpstr>PowerPoint Presentation</vt:lpstr>
      <vt:lpstr>P_parity_out</vt:lpstr>
      <vt:lpstr>As we know the PISO takes the data in from the frame out.  Then we select whether if the data type 1 for selecting 8 bits data input or 0 for 7 bits. The next page describes how the tx active and tx done works. </vt:lpstr>
      <vt:lpstr>PowerPoint Presentation</vt:lpstr>
      <vt:lpstr>Explain data out shifting </vt:lpstr>
      <vt:lpstr>PISO (CODE):</vt:lpstr>
      <vt:lpstr>PowerPoint Presentation</vt:lpstr>
      <vt:lpstr>PowerPoint Presentation</vt:lpstr>
      <vt:lpstr>PowerPoint Presentation</vt:lpstr>
      <vt:lpstr>simulation</vt:lpstr>
      <vt:lpstr>PowerPoint Presentation</vt:lpstr>
      <vt:lpstr>The next will be the Full UART module</vt:lpstr>
      <vt:lpstr>Full UART module (CODE)</vt:lpstr>
      <vt:lpstr>PowerPoint Presentation</vt:lpstr>
      <vt:lpstr>The next will be the UART full test bench</vt:lpstr>
      <vt:lpstr>UART_TEST_BENCH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 so on…..  The best way to understand the test_bench by reading it, we put notes all around the test_bench to make it easer to be read. The code in the next pages again…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AltAWKEl</dc:creator>
  <cp:lastModifiedBy>Mohamed Ibrahem</cp:lastModifiedBy>
  <cp:revision>54</cp:revision>
  <dcterms:created xsi:type="dcterms:W3CDTF">2021-08-15T11:08:51Z</dcterms:created>
  <dcterms:modified xsi:type="dcterms:W3CDTF">2021-08-18T19:49:15Z</dcterms:modified>
</cp:coreProperties>
</file>